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sldIdLst>
    <p:sldId id="256" r:id="rId2"/>
    <p:sldId id="257" r:id="rId3"/>
    <p:sldId id="258" r:id="rId4"/>
    <p:sldId id="259" r:id="rId5"/>
    <p:sldId id="296" r:id="rId6"/>
    <p:sldId id="297" r:id="rId7"/>
    <p:sldId id="298" r:id="rId8"/>
    <p:sldId id="299" r:id="rId9"/>
    <p:sldId id="300" r:id="rId10"/>
    <p:sldId id="301" r:id="rId11"/>
    <p:sldId id="269"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 id="275" r:id="rId44"/>
    <p:sldId id="276" r:id="rId45"/>
    <p:sldId id="277" r:id="rId46"/>
    <p:sldId id="271" r:id="rId47"/>
    <p:sldId id="272" r:id="rId48"/>
    <p:sldId id="279" r:id="rId49"/>
    <p:sldId id="280" r:id="rId50"/>
    <p:sldId id="281" r:id="rId51"/>
    <p:sldId id="282" r:id="rId52"/>
    <p:sldId id="283" r:id="rId53"/>
    <p:sldId id="284" r:id="rId54"/>
    <p:sldId id="285" r:id="rId55"/>
    <p:sldId id="289" r:id="rId56"/>
    <p:sldId id="286" r:id="rId57"/>
    <p:sldId id="287" r:id="rId58"/>
    <p:sldId id="333" r:id="rId59"/>
    <p:sldId id="262"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3105C5-D1F7-4B34-A294-B3BD164E4FE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6BF1DCB-FE7D-481D-99FD-480CC7E0D89D}">
      <dgm:prSet phldrT="[Text]"/>
      <dgm:spPr/>
      <dgm:t>
        <a:bodyPr/>
        <a:lstStyle/>
        <a:p>
          <a:r>
            <a:rPr lang="en-US" dirty="0" smtClean="0"/>
            <a:t>Also </a:t>
          </a:r>
          <a:r>
            <a:rPr lang="en-US" dirty="0" err="1" smtClean="0"/>
            <a:t>refered</a:t>
          </a:r>
          <a:r>
            <a:rPr lang="en-US" dirty="0" smtClean="0"/>
            <a:t> as CAATS</a:t>
          </a:r>
          <a:endParaRPr lang="en-US" dirty="0"/>
        </a:p>
      </dgm:t>
    </dgm:pt>
    <dgm:pt modelId="{8C86FA68-E383-47E5-AA8C-96031D72A1EA}" type="parTrans" cxnId="{4A071A8F-56BE-4233-BBDB-DA80F257B9EA}">
      <dgm:prSet/>
      <dgm:spPr/>
      <dgm:t>
        <a:bodyPr/>
        <a:lstStyle/>
        <a:p>
          <a:endParaRPr lang="en-US"/>
        </a:p>
      </dgm:t>
    </dgm:pt>
    <dgm:pt modelId="{42763AE2-084E-4EDA-A875-5A851974DB6B}" type="sibTrans" cxnId="{4A071A8F-56BE-4233-BBDB-DA80F257B9EA}">
      <dgm:prSet/>
      <dgm:spPr/>
      <dgm:t>
        <a:bodyPr/>
        <a:lstStyle/>
        <a:p>
          <a:endParaRPr lang="en-US"/>
        </a:p>
      </dgm:t>
    </dgm:pt>
    <dgm:pt modelId="{826EA158-FE03-450B-B937-3E15F835DECF}">
      <dgm:prSet phldrT="[Text]"/>
      <dgm:spPr/>
      <dgm:t>
        <a:bodyPr/>
        <a:lstStyle/>
        <a:p>
          <a:r>
            <a:rPr lang="en-US" dirty="0" smtClean="0"/>
            <a:t>Computer Assisted Audit techniques</a:t>
          </a:r>
          <a:endParaRPr lang="en-US" dirty="0"/>
        </a:p>
      </dgm:t>
    </dgm:pt>
    <dgm:pt modelId="{5B71BD09-2F2F-46A3-A1E8-F463EDE5DE77}" type="parTrans" cxnId="{F26FCD78-B7DD-469A-A160-1B898055E50C}">
      <dgm:prSet/>
      <dgm:spPr/>
      <dgm:t>
        <a:bodyPr/>
        <a:lstStyle/>
        <a:p>
          <a:endParaRPr lang="en-US"/>
        </a:p>
      </dgm:t>
    </dgm:pt>
    <dgm:pt modelId="{F16773DC-E9CF-4985-90ED-9BBEC2BAB122}" type="sibTrans" cxnId="{F26FCD78-B7DD-469A-A160-1B898055E50C}">
      <dgm:prSet/>
      <dgm:spPr/>
      <dgm:t>
        <a:bodyPr/>
        <a:lstStyle/>
        <a:p>
          <a:endParaRPr lang="en-US"/>
        </a:p>
      </dgm:t>
    </dgm:pt>
    <dgm:pt modelId="{9FEE9688-D58A-4BF6-A470-6FAD3E08A817}">
      <dgm:prSet phldrT="[Text]"/>
      <dgm:spPr/>
      <dgm:t>
        <a:bodyPr/>
        <a:lstStyle/>
        <a:p>
          <a:r>
            <a:rPr lang="en-US" dirty="0" smtClean="0"/>
            <a:t>Data Analysis Tool For Audit</a:t>
          </a:r>
          <a:endParaRPr lang="en-US" dirty="0"/>
        </a:p>
      </dgm:t>
    </dgm:pt>
    <dgm:pt modelId="{4B840754-5456-4866-9A05-05F9D6D3BF4B}" type="parTrans" cxnId="{86885D9F-1E4E-4620-96F8-D9DAC90CAFDB}">
      <dgm:prSet/>
      <dgm:spPr/>
      <dgm:t>
        <a:bodyPr/>
        <a:lstStyle/>
        <a:p>
          <a:endParaRPr lang="en-US"/>
        </a:p>
      </dgm:t>
    </dgm:pt>
    <dgm:pt modelId="{1BB3F3F3-D578-4194-B72B-6660C6667F87}" type="sibTrans" cxnId="{86885D9F-1E4E-4620-96F8-D9DAC90CAFDB}">
      <dgm:prSet/>
      <dgm:spPr/>
      <dgm:t>
        <a:bodyPr/>
        <a:lstStyle/>
        <a:p>
          <a:endParaRPr lang="en-US"/>
        </a:p>
      </dgm:t>
    </dgm:pt>
    <dgm:pt modelId="{F7B6E763-ACB8-4B89-961E-F90B96588D68}">
      <dgm:prSet phldrT="[Text]"/>
      <dgm:spPr/>
      <dgm:t>
        <a:bodyPr/>
        <a:lstStyle/>
        <a:p>
          <a:r>
            <a:rPr lang="en-US" dirty="0" smtClean="0"/>
            <a:t>Ease of Use of Excel But Power of Database.</a:t>
          </a:r>
          <a:endParaRPr lang="en-US" dirty="0"/>
        </a:p>
      </dgm:t>
    </dgm:pt>
    <dgm:pt modelId="{0242A94D-D1D3-4C59-9680-458807ECF858}" type="parTrans" cxnId="{5B518E0B-95B1-4C3E-951E-133B055684CB}">
      <dgm:prSet/>
      <dgm:spPr/>
      <dgm:t>
        <a:bodyPr/>
        <a:lstStyle/>
        <a:p>
          <a:endParaRPr lang="en-US"/>
        </a:p>
      </dgm:t>
    </dgm:pt>
    <dgm:pt modelId="{9E228C42-1978-44FD-8B8B-1893D4EBBC74}" type="sibTrans" cxnId="{5B518E0B-95B1-4C3E-951E-133B055684CB}">
      <dgm:prSet/>
      <dgm:spPr/>
      <dgm:t>
        <a:bodyPr/>
        <a:lstStyle/>
        <a:p>
          <a:endParaRPr lang="en-US"/>
        </a:p>
      </dgm:t>
    </dgm:pt>
    <dgm:pt modelId="{56F0B393-406C-4C9B-88EF-FD7C6B7D6F90}">
      <dgm:prSet phldrT="[Text]"/>
      <dgm:spPr/>
      <dgm:t>
        <a:bodyPr/>
        <a:lstStyle/>
        <a:p>
          <a:r>
            <a:rPr lang="en-US" dirty="0" smtClean="0"/>
            <a:t>General Audit Software</a:t>
          </a:r>
          <a:endParaRPr lang="en-US" dirty="0"/>
        </a:p>
      </dgm:t>
    </dgm:pt>
    <dgm:pt modelId="{C99C2A6E-1F0B-45EC-9603-738BC6E3F580}" type="parTrans" cxnId="{A3BCA3F3-D9A4-4457-998A-3DA70AC91463}">
      <dgm:prSet/>
      <dgm:spPr/>
    </dgm:pt>
    <dgm:pt modelId="{1AB58C43-ABEA-4C47-BA63-ACEE9C4873B2}" type="sibTrans" cxnId="{A3BCA3F3-D9A4-4457-998A-3DA70AC91463}">
      <dgm:prSet/>
      <dgm:spPr/>
    </dgm:pt>
    <dgm:pt modelId="{37136F5C-4581-4A59-B608-45EDC3B1E03D}">
      <dgm:prSet phldrT="[Text]"/>
      <dgm:spPr/>
      <dgm:t>
        <a:bodyPr/>
        <a:lstStyle/>
        <a:p>
          <a:r>
            <a:rPr lang="en-US" dirty="0" smtClean="0"/>
            <a:t>Analytical Tool For Auditor</a:t>
          </a:r>
          <a:endParaRPr lang="en-US" dirty="0"/>
        </a:p>
      </dgm:t>
    </dgm:pt>
    <dgm:pt modelId="{925FAF65-0E8E-4573-A8C8-585C0A43F5CA}" type="parTrans" cxnId="{2F54EF9A-9537-4AC2-A661-8ED71A98011F}">
      <dgm:prSet/>
      <dgm:spPr/>
    </dgm:pt>
    <dgm:pt modelId="{2F01C2B0-0C21-4964-A4C6-3C7B5DF768CE}" type="sibTrans" cxnId="{2F54EF9A-9537-4AC2-A661-8ED71A98011F}">
      <dgm:prSet/>
      <dgm:spPr/>
    </dgm:pt>
    <dgm:pt modelId="{BEA896A8-DB71-49BF-93BE-374B296E9771}">
      <dgm:prSet phldrT="[Text]"/>
      <dgm:spPr/>
      <dgm:t>
        <a:bodyPr/>
        <a:lstStyle/>
        <a:p>
          <a:r>
            <a:rPr lang="en-US" dirty="0" smtClean="0"/>
            <a:t>CAATS is Concept Not Software</a:t>
          </a:r>
          <a:endParaRPr lang="en-US" dirty="0"/>
        </a:p>
      </dgm:t>
    </dgm:pt>
    <dgm:pt modelId="{DD707269-9DAA-451B-9934-EB9DBF82E468}" type="parTrans" cxnId="{6AE0C52F-850D-4BA0-8A09-7193A2A6B292}">
      <dgm:prSet/>
      <dgm:spPr/>
    </dgm:pt>
    <dgm:pt modelId="{7BC9507F-496D-42C9-9F5B-F84CA6672D8D}" type="sibTrans" cxnId="{6AE0C52F-850D-4BA0-8A09-7193A2A6B292}">
      <dgm:prSet/>
      <dgm:spPr/>
    </dgm:pt>
    <dgm:pt modelId="{D83129BE-D0AF-449D-A0E9-6A715AEB358B}">
      <dgm:prSet phldrT="[Text]"/>
      <dgm:spPr/>
      <dgm:t>
        <a:bodyPr/>
        <a:lstStyle/>
        <a:p>
          <a:r>
            <a:rPr lang="en-US" dirty="0" smtClean="0"/>
            <a:t>Computer Software is Used as an aid to Audit</a:t>
          </a:r>
          <a:endParaRPr lang="en-US" dirty="0"/>
        </a:p>
      </dgm:t>
    </dgm:pt>
    <dgm:pt modelId="{1F8E8749-B265-476A-8D71-2AF166E91783}" type="parTrans" cxnId="{A7272B4D-4C30-4F2B-A055-B37B99F64C8B}">
      <dgm:prSet/>
      <dgm:spPr/>
    </dgm:pt>
    <dgm:pt modelId="{519F78FB-B340-4DB8-882B-060329CC1EA6}" type="sibTrans" cxnId="{A7272B4D-4C30-4F2B-A055-B37B99F64C8B}">
      <dgm:prSet/>
      <dgm:spPr/>
    </dgm:pt>
    <dgm:pt modelId="{029A1251-8448-424A-894D-1B1C16C8501F}" type="pres">
      <dgm:prSet presAssocID="{D43105C5-D1F7-4B34-A294-B3BD164E4FE1}" presName="linear" presStyleCnt="0">
        <dgm:presLayoutVars>
          <dgm:animLvl val="lvl"/>
          <dgm:resizeHandles val="exact"/>
        </dgm:presLayoutVars>
      </dgm:prSet>
      <dgm:spPr/>
      <dgm:t>
        <a:bodyPr/>
        <a:lstStyle/>
        <a:p>
          <a:endParaRPr lang="en-US"/>
        </a:p>
      </dgm:t>
    </dgm:pt>
    <dgm:pt modelId="{E4C63EF4-58B7-44E4-905C-9D228B701707}" type="pres">
      <dgm:prSet presAssocID="{E6BF1DCB-FE7D-481D-99FD-480CC7E0D89D}" presName="parentText" presStyleLbl="node1" presStyleIdx="0" presStyleCnt="5">
        <dgm:presLayoutVars>
          <dgm:chMax val="0"/>
          <dgm:bulletEnabled val="1"/>
        </dgm:presLayoutVars>
      </dgm:prSet>
      <dgm:spPr/>
      <dgm:t>
        <a:bodyPr/>
        <a:lstStyle/>
        <a:p>
          <a:endParaRPr lang="en-US"/>
        </a:p>
      </dgm:t>
    </dgm:pt>
    <dgm:pt modelId="{FB1E8CA5-26C7-41C5-9182-CCEA0DF2739B}" type="pres">
      <dgm:prSet presAssocID="{E6BF1DCB-FE7D-481D-99FD-480CC7E0D89D}" presName="childText" presStyleLbl="revTx" presStyleIdx="0" presStyleCnt="3">
        <dgm:presLayoutVars>
          <dgm:bulletEnabled val="1"/>
        </dgm:presLayoutVars>
      </dgm:prSet>
      <dgm:spPr/>
      <dgm:t>
        <a:bodyPr/>
        <a:lstStyle/>
        <a:p>
          <a:endParaRPr lang="en-US"/>
        </a:p>
      </dgm:t>
    </dgm:pt>
    <dgm:pt modelId="{A6CFB03D-9CDF-431D-B2F6-FA6A886F7BA5}" type="pres">
      <dgm:prSet presAssocID="{9FEE9688-D58A-4BF6-A470-6FAD3E08A817}" presName="parentText" presStyleLbl="node1" presStyleIdx="1" presStyleCnt="5">
        <dgm:presLayoutVars>
          <dgm:chMax val="0"/>
          <dgm:bulletEnabled val="1"/>
        </dgm:presLayoutVars>
      </dgm:prSet>
      <dgm:spPr/>
      <dgm:t>
        <a:bodyPr/>
        <a:lstStyle/>
        <a:p>
          <a:endParaRPr lang="en-US"/>
        </a:p>
      </dgm:t>
    </dgm:pt>
    <dgm:pt modelId="{AC37CB71-28F6-44D1-8B08-323DD692194D}" type="pres">
      <dgm:prSet presAssocID="{9FEE9688-D58A-4BF6-A470-6FAD3E08A817}" presName="childText" presStyleLbl="revTx" presStyleIdx="1" presStyleCnt="3">
        <dgm:presLayoutVars>
          <dgm:bulletEnabled val="1"/>
        </dgm:presLayoutVars>
      </dgm:prSet>
      <dgm:spPr/>
      <dgm:t>
        <a:bodyPr/>
        <a:lstStyle/>
        <a:p>
          <a:endParaRPr lang="en-US"/>
        </a:p>
      </dgm:t>
    </dgm:pt>
    <dgm:pt modelId="{D596C681-8D78-4150-9ABC-E7E836C2EDDE}" type="pres">
      <dgm:prSet presAssocID="{56F0B393-406C-4C9B-88EF-FD7C6B7D6F90}" presName="parentText" presStyleLbl="node1" presStyleIdx="2" presStyleCnt="5">
        <dgm:presLayoutVars>
          <dgm:chMax val="0"/>
          <dgm:bulletEnabled val="1"/>
        </dgm:presLayoutVars>
      </dgm:prSet>
      <dgm:spPr/>
      <dgm:t>
        <a:bodyPr/>
        <a:lstStyle/>
        <a:p>
          <a:endParaRPr lang="en-US"/>
        </a:p>
      </dgm:t>
    </dgm:pt>
    <dgm:pt modelId="{4741E6C3-A445-4D82-9118-F03FA1CABEB8}" type="pres">
      <dgm:prSet presAssocID="{56F0B393-406C-4C9B-88EF-FD7C6B7D6F90}" presName="childText" presStyleLbl="revTx" presStyleIdx="2" presStyleCnt="3">
        <dgm:presLayoutVars>
          <dgm:bulletEnabled val="1"/>
        </dgm:presLayoutVars>
      </dgm:prSet>
      <dgm:spPr/>
      <dgm:t>
        <a:bodyPr/>
        <a:lstStyle/>
        <a:p>
          <a:endParaRPr lang="en-US"/>
        </a:p>
      </dgm:t>
    </dgm:pt>
    <dgm:pt modelId="{FDDEC30F-2114-42D5-8DA7-2C5844531FC8}" type="pres">
      <dgm:prSet presAssocID="{BEA896A8-DB71-49BF-93BE-374B296E9771}" presName="parentText" presStyleLbl="node1" presStyleIdx="3" presStyleCnt="5">
        <dgm:presLayoutVars>
          <dgm:chMax val="0"/>
          <dgm:bulletEnabled val="1"/>
        </dgm:presLayoutVars>
      </dgm:prSet>
      <dgm:spPr/>
      <dgm:t>
        <a:bodyPr/>
        <a:lstStyle/>
        <a:p>
          <a:endParaRPr lang="en-US"/>
        </a:p>
      </dgm:t>
    </dgm:pt>
    <dgm:pt modelId="{5F27EF7B-B613-47F0-BF2D-D411F89D505B}" type="pres">
      <dgm:prSet presAssocID="{7BC9507F-496D-42C9-9F5B-F84CA6672D8D}" presName="spacer" presStyleCnt="0"/>
      <dgm:spPr/>
    </dgm:pt>
    <dgm:pt modelId="{ED3EB94E-9E00-44DF-94AA-CDACE03DDA05}" type="pres">
      <dgm:prSet presAssocID="{D83129BE-D0AF-449D-A0E9-6A715AEB358B}" presName="parentText" presStyleLbl="node1" presStyleIdx="4" presStyleCnt="5">
        <dgm:presLayoutVars>
          <dgm:chMax val="0"/>
          <dgm:bulletEnabled val="1"/>
        </dgm:presLayoutVars>
      </dgm:prSet>
      <dgm:spPr/>
      <dgm:t>
        <a:bodyPr/>
        <a:lstStyle/>
        <a:p>
          <a:endParaRPr lang="en-US"/>
        </a:p>
      </dgm:t>
    </dgm:pt>
  </dgm:ptLst>
  <dgm:cxnLst>
    <dgm:cxn modelId="{C98C2ECB-19FB-4948-A759-C05FF60EC92C}" type="presOf" srcId="{BEA896A8-DB71-49BF-93BE-374B296E9771}" destId="{FDDEC30F-2114-42D5-8DA7-2C5844531FC8}" srcOrd="0" destOrd="0" presId="urn:microsoft.com/office/officeart/2005/8/layout/vList2"/>
    <dgm:cxn modelId="{EE06F975-0AD9-4B48-B534-AF0AD47AAF27}" type="presOf" srcId="{D43105C5-D1F7-4B34-A294-B3BD164E4FE1}" destId="{029A1251-8448-424A-894D-1B1C16C8501F}" srcOrd="0" destOrd="0" presId="urn:microsoft.com/office/officeart/2005/8/layout/vList2"/>
    <dgm:cxn modelId="{F26FCD78-B7DD-469A-A160-1B898055E50C}" srcId="{E6BF1DCB-FE7D-481D-99FD-480CC7E0D89D}" destId="{826EA158-FE03-450B-B937-3E15F835DECF}" srcOrd="0" destOrd="0" parTransId="{5B71BD09-2F2F-46A3-A1E8-F463EDE5DE77}" sibTransId="{F16773DC-E9CF-4985-90ED-9BBEC2BAB122}"/>
    <dgm:cxn modelId="{EB1979A5-DB0C-4221-B1C1-5E23A8B75485}" type="presOf" srcId="{37136F5C-4581-4A59-B608-45EDC3B1E03D}" destId="{4741E6C3-A445-4D82-9118-F03FA1CABEB8}" srcOrd="0" destOrd="0" presId="urn:microsoft.com/office/officeart/2005/8/layout/vList2"/>
    <dgm:cxn modelId="{4DBC7157-F592-4850-BCCE-6282EE6CF29E}" type="presOf" srcId="{E6BF1DCB-FE7D-481D-99FD-480CC7E0D89D}" destId="{E4C63EF4-58B7-44E4-905C-9D228B701707}" srcOrd="0" destOrd="0" presId="urn:microsoft.com/office/officeart/2005/8/layout/vList2"/>
    <dgm:cxn modelId="{2F54EF9A-9537-4AC2-A661-8ED71A98011F}" srcId="{56F0B393-406C-4C9B-88EF-FD7C6B7D6F90}" destId="{37136F5C-4581-4A59-B608-45EDC3B1E03D}" srcOrd="0" destOrd="0" parTransId="{925FAF65-0E8E-4573-A8C8-585C0A43F5CA}" sibTransId="{2F01C2B0-0C21-4964-A4C6-3C7B5DF768CE}"/>
    <dgm:cxn modelId="{3CAC088B-A407-4C43-9FDD-92A12E89F47E}" type="presOf" srcId="{9FEE9688-D58A-4BF6-A470-6FAD3E08A817}" destId="{A6CFB03D-9CDF-431D-B2F6-FA6A886F7BA5}" srcOrd="0" destOrd="0" presId="urn:microsoft.com/office/officeart/2005/8/layout/vList2"/>
    <dgm:cxn modelId="{5FB1FBB6-F34F-4211-89D0-465EEB8415A2}" type="presOf" srcId="{56F0B393-406C-4C9B-88EF-FD7C6B7D6F90}" destId="{D596C681-8D78-4150-9ABC-E7E836C2EDDE}" srcOrd="0" destOrd="0" presId="urn:microsoft.com/office/officeart/2005/8/layout/vList2"/>
    <dgm:cxn modelId="{7FE35BF7-3790-4B71-B079-8117DDE84228}" type="presOf" srcId="{826EA158-FE03-450B-B937-3E15F835DECF}" destId="{FB1E8CA5-26C7-41C5-9182-CCEA0DF2739B}" srcOrd="0" destOrd="0" presId="urn:microsoft.com/office/officeart/2005/8/layout/vList2"/>
    <dgm:cxn modelId="{65E64818-CF69-49A6-A90C-B41BCB8BF515}" type="presOf" srcId="{F7B6E763-ACB8-4B89-961E-F90B96588D68}" destId="{AC37CB71-28F6-44D1-8B08-323DD692194D}" srcOrd="0" destOrd="0" presId="urn:microsoft.com/office/officeart/2005/8/layout/vList2"/>
    <dgm:cxn modelId="{86885D9F-1E4E-4620-96F8-D9DAC90CAFDB}" srcId="{D43105C5-D1F7-4B34-A294-B3BD164E4FE1}" destId="{9FEE9688-D58A-4BF6-A470-6FAD3E08A817}" srcOrd="1" destOrd="0" parTransId="{4B840754-5456-4866-9A05-05F9D6D3BF4B}" sibTransId="{1BB3F3F3-D578-4194-B72B-6660C6667F87}"/>
    <dgm:cxn modelId="{A7272B4D-4C30-4F2B-A055-B37B99F64C8B}" srcId="{D43105C5-D1F7-4B34-A294-B3BD164E4FE1}" destId="{D83129BE-D0AF-449D-A0E9-6A715AEB358B}" srcOrd="4" destOrd="0" parTransId="{1F8E8749-B265-476A-8D71-2AF166E91783}" sibTransId="{519F78FB-B340-4DB8-882B-060329CC1EA6}"/>
    <dgm:cxn modelId="{4A071A8F-56BE-4233-BBDB-DA80F257B9EA}" srcId="{D43105C5-D1F7-4B34-A294-B3BD164E4FE1}" destId="{E6BF1DCB-FE7D-481D-99FD-480CC7E0D89D}" srcOrd="0" destOrd="0" parTransId="{8C86FA68-E383-47E5-AA8C-96031D72A1EA}" sibTransId="{42763AE2-084E-4EDA-A875-5A851974DB6B}"/>
    <dgm:cxn modelId="{ADA47334-F00B-4F2B-AE30-4D3831C80E98}" type="presOf" srcId="{D83129BE-D0AF-449D-A0E9-6A715AEB358B}" destId="{ED3EB94E-9E00-44DF-94AA-CDACE03DDA05}" srcOrd="0" destOrd="0" presId="urn:microsoft.com/office/officeart/2005/8/layout/vList2"/>
    <dgm:cxn modelId="{A3BCA3F3-D9A4-4457-998A-3DA70AC91463}" srcId="{D43105C5-D1F7-4B34-A294-B3BD164E4FE1}" destId="{56F0B393-406C-4C9B-88EF-FD7C6B7D6F90}" srcOrd="2" destOrd="0" parTransId="{C99C2A6E-1F0B-45EC-9603-738BC6E3F580}" sibTransId="{1AB58C43-ABEA-4C47-BA63-ACEE9C4873B2}"/>
    <dgm:cxn modelId="{6AE0C52F-850D-4BA0-8A09-7193A2A6B292}" srcId="{D43105C5-D1F7-4B34-A294-B3BD164E4FE1}" destId="{BEA896A8-DB71-49BF-93BE-374B296E9771}" srcOrd="3" destOrd="0" parTransId="{DD707269-9DAA-451B-9934-EB9DBF82E468}" sibTransId="{7BC9507F-496D-42C9-9F5B-F84CA6672D8D}"/>
    <dgm:cxn modelId="{5B518E0B-95B1-4C3E-951E-133B055684CB}" srcId="{9FEE9688-D58A-4BF6-A470-6FAD3E08A817}" destId="{F7B6E763-ACB8-4B89-961E-F90B96588D68}" srcOrd="0" destOrd="0" parTransId="{0242A94D-D1D3-4C59-9680-458807ECF858}" sibTransId="{9E228C42-1978-44FD-8B8B-1893D4EBBC74}"/>
    <dgm:cxn modelId="{C207345C-0346-4BAE-AD7D-E7BE2C08CB6D}" type="presParOf" srcId="{029A1251-8448-424A-894D-1B1C16C8501F}" destId="{E4C63EF4-58B7-44E4-905C-9D228B701707}" srcOrd="0" destOrd="0" presId="urn:microsoft.com/office/officeart/2005/8/layout/vList2"/>
    <dgm:cxn modelId="{A8883AB1-F5A9-4A59-B0E8-9C7DB5BA10E0}" type="presParOf" srcId="{029A1251-8448-424A-894D-1B1C16C8501F}" destId="{FB1E8CA5-26C7-41C5-9182-CCEA0DF2739B}" srcOrd="1" destOrd="0" presId="urn:microsoft.com/office/officeart/2005/8/layout/vList2"/>
    <dgm:cxn modelId="{75C4CF0C-D776-4B60-B294-E07ACC54FA9F}" type="presParOf" srcId="{029A1251-8448-424A-894D-1B1C16C8501F}" destId="{A6CFB03D-9CDF-431D-B2F6-FA6A886F7BA5}" srcOrd="2" destOrd="0" presId="urn:microsoft.com/office/officeart/2005/8/layout/vList2"/>
    <dgm:cxn modelId="{E140D1CF-F6F4-406F-B58E-F9E427BB1B79}" type="presParOf" srcId="{029A1251-8448-424A-894D-1B1C16C8501F}" destId="{AC37CB71-28F6-44D1-8B08-323DD692194D}" srcOrd="3" destOrd="0" presId="urn:microsoft.com/office/officeart/2005/8/layout/vList2"/>
    <dgm:cxn modelId="{5733F9AF-49CF-4D59-8F32-6C5BC440AFD0}" type="presParOf" srcId="{029A1251-8448-424A-894D-1B1C16C8501F}" destId="{D596C681-8D78-4150-9ABC-E7E836C2EDDE}" srcOrd="4" destOrd="0" presId="urn:microsoft.com/office/officeart/2005/8/layout/vList2"/>
    <dgm:cxn modelId="{CD605BF7-F6EC-4F53-AAE0-424CD8A6D2EB}" type="presParOf" srcId="{029A1251-8448-424A-894D-1B1C16C8501F}" destId="{4741E6C3-A445-4D82-9118-F03FA1CABEB8}" srcOrd="5" destOrd="0" presId="urn:microsoft.com/office/officeart/2005/8/layout/vList2"/>
    <dgm:cxn modelId="{51C462CA-43FA-4517-8670-81C5F04E8790}" type="presParOf" srcId="{029A1251-8448-424A-894D-1B1C16C8501F}" destId="{FDDEC30F-2114-42D5-8DA7-2C5844531FC8}" srcOrd="6" destOrd="0" presId="urn:microsoft.com/office/officeart/2005/8/layout/vList2"/>
    <dgm:cxn modelId="{737B288A-91B6-4D9E-B83F-30DE802D9B11}" type="presParOf" srcId="{029A1251-8448-424A-894D-1B1C16C8501F}" destId="{5F27EF7B-B613-47F0-BF2D-D411F89D505B}" srcOrd="7" destOrd="0" presId="urn:microsoft.com/office/officeart/2005/8/layout/vList2"/>
    <dgm:cxn modelId="{FDD5FCDF-5F4C-40BE-A0FD-C3EB4F2D8323}" type="presParOf" srcId="{029A1251-8448-424A-894D-1B1C16C8501F}" destId="{ED3EB94E-9E00-44DF-94AA-CDACE03DDA05}" srcOrd="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D7BCB395-68B1-411E-B130-983D398CE37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0F82235-9B3F-44A1-A4AB-6B53C177D16A}">
      <dgm:prSet phldrT="[Text]"/>
      <dgm:spPr/>
      <dgm:t>
        <a:bodyPr/>
        <a:lstStyle/>
        <a:p>
          <a:r>
            <a:rPr lang="en-US" smtClean="0"/>
            <a:t>1. Identify correctly data to be audited</a:t>
          </a:r>
          <a:endParaRPr lang="en-US"/>
        </a:p>
      </dgm:t>
    </dgm:pt>
    <dgm:pt modelId="{A2BF7432-D50E-4F7F-A1F9-A1B7AA89E43E}" type="parTrans" cxnId="{3E2951BB-E5C3-4064-9C01-1D7B52542164}">
      <dgm:prSet/>
      <dgm:spPr/>
      <dgm:t>
        <a:bodyPr/>
        <a:lstStyle/>
        <a:p>
          <a:endParaRPr lang="en-US"/>
        </a:p>
      </dgm:t>
    </dgm:pt>
    <dgm:pt modelId="{CD7F6CDC-B26F-45D9-915D-5CCF1C353946}" type="sibTrans" cxnId="{3E2951BB-E5C3-4064-9C01-1D7B52542164}">
      <dgm:prSet/>
      <dgm:spPr/>
      <dgm:t>
        <a:bodyPr/>
        <a:lstStyle/>
        <a:p>
          <a:endParaRPr lang="en-US"/>
        </a:p>
      </dgm:t>
    </dgm:pt>
    <dgm:pt modelId="{F78A47BC-F2D8-4B91-9DF5-6DA3DB37A6BD}">
      <dgm:prSet/>
      <dgm:spPr/>
      <dgm:t>
        <a:bodyPr/>
        <a:lstStyle/>
        <a:p>
          <a:r>
            <a:rPr lang="en-US" smtClean="0"/>
            <a:t>2. Collect the relevant and correct data fi les</a:t>
          </a:r>
          <a:endParaRPr lang="en-US"/>
        </a:p>
      </dgm:t>
    </dgm:pt>
    <dgm:pt modelId="{B46C6785-7EDF-4324-90B8-F20AE7DACB99}" type="parTrans" cxnId="{81CCC6E3-D2BD-49B4-B997-5768573971EA}">
      <dgm:prSet/>
      <dgm:spPr/>
      <dgm:t>
        <a:bodyPr/>
        <a:lstStyle/>
        <a:p>
          <a:endParaRPr lang="en-US"/>
        </a:p>
      </dgm:t>
    </dgm:pt>
    <dgm:pt modelId="{04CF50D1-B411-4A8A-8B8E-76917B6FE218}" type="sibTrans" cxnId="{81CCC6E3-D2BD-49B4-B997-5768573971EA}">
      <dgm:prSet/>
      <dgm:spPr/>
      <dgm:t>
        <a:bodyPr/>
        <a:lstStyle/>
        <a:p>
          <a:endParaRPr lang="en-US"/>
        </a:p>
      </dgm:t>
    </dgm:pt>
    <dgm:pt modelId="{36F4F288-E4ED-4A1A-804F-C03F2CC4C904}">
      <dgm:prSet/>
      <dgm:spPr/>
      <dgm:t>
        <a:bodyPr/>
        <a:lstStyle/>
        <a:p>
          <a:r>
            <a:rPr lang="en-US" smtClean="0"/>
            <a:t>3. Identify all the important fi elds that need to be accessed from the system</a:t>
          </a:r>
          <a:endParaRPr lang="en-US"/>
        </a:p>
      </dgm:t>
    </dgm:pt>
    <dgm:pt modelId="{631E4B55-F754-4B8E-A6E6-295F3486A079}" type="parTrans" cxnId="{9A040233-1E33-42D2-B1AE-2F85A1743967}">
      <dgm:prSet/>
      <dgm:spPr/>
      <dgm:t>
        <a:bodyPr/>
        <a:lstStyle/>
        <a:p>
          <a:endParaRPr lang="en-US"/>
        </a:p>
      </dgm:t>
    </dgm:pt>
    <dgm:pt modelId="{165178AE-EF52-4F4E-B84F-34302E08E6F9}" type="sibTrans" cxnId="{9A040233-1E33-42D2-B1AE-2F85A1743967}">
      <dgm:prSet/>
      <dgm:spPr/>
      <dgm:t>
        <a:bodyPr/>
        <a:lstStyle/>
        <a:p>
          <a:endParaRPr lang="en-US"/>
        </a:p>
      </dgm:t>
    </dgm:pt>
    <dgm:pt modelId="{AE982506-3977-4186-955B-8773F3BAE3D4}">
      <dgm:prSet/>
      <dgm:spPr/>
      <dgm:t>
        <a:bodyPr/>
        <a:lstStyle/>
        <a:p>
          <a:r>
            <a:rPr lang="en-US" smtClean="0"/>
            <a:t>4. State in advance the format the data can be downloaded and defi ne the fi elds correctly</a:t>
          </a:r>
          <a:endParaRPr lang="en-US"/>
        </a:p>
      </dgm:t>
    </dgm:pt>
    <dgm:pt modelId="{42C69F95-4F5C-4AAF-BEEB-BEC1E4BDE024}" type="parTrans" cxnId="{B223883B-107B-44C2-B5A8-68650F87E52E}">
      <dgm:prSet/>
      <dgm:spPr/>
      <dgm:t>
        <a:bodyPr/>
        <a:lstStyle/>
        <a:p>
          <a:endParaRPr lang="en-US"/>
        </a:p>
      </dgm:t>
    </dgm:pt>
    <dgm:pt modelId="{0C0748E4-6E2C-4CF5-886A-40551A9F385D}" type="sibTrans" cxnId="{B223883B-107B-44C2-B5A8-68650F87E52E}">
      <dgm:prSet/>
      <dgm:spPr/>
      <dgm:t>
        <a:bodyPr/>
        <a:lstStyle/>
        <a:p>
          <a:endParaRPr lang="en-US"/>
        </a:p>
      </dgm:t>
    </dgm:pt>
    <dgm:pt modelId="{A14FDC00-0CEA-4A98-91B5-A15C53572F56}">
      <dgm:prSet/>
      <dgm:spPr/>
      <dgm:t>
        <a:bodyPr/>
        <a:lstStyle/>
        <a:p>
          <a:r>
            <a:rPr lang="en-US" smtClean="0"/>
            <a:t>5. Ensure the data represent the audit universe correctly and completely.</a:t>
          </a:r>
          <a:endParaRPr lang="en-US"/>
        </a:p>
      </dgm:t>
    </dgm:pt>
    <dgm:pt modelId="{D061BFC0-5883-49D6-ACB3-54743D1D0025}" type="parTrans" cxnId="{0F41B3F5-0E45-41D9-A1F5-1143CDB19831}">
      <dgm:prSet/>
      <dgm:spPr/>
      <dgm:t>
        <a:bodyPr/>
        <a:lstStyle/>
        <a:p>
          <a:endParaRPr lang="en-US"/>
        </a:p>
      </dgm:t>
    </dgm:pt>
    <dgm:pt modelId="{D4CDE1A2-A7B9-4A44-A41B-5BED1103D1DE}" type="sibTrans" cxnId="{0F41B3F5-0E45-41D9-A1F5-1143CDB19831}">
      <dgm:prSet/>
      <dgm:spPr/>
      <dgm:t>
        <a:bodyPr/>
        <a:lstStyle/>
        <a:p>
          <a:endParaRPr lang="en-US"/>
        </a:p>
      </dgm:t>
    </dgm:pt>
    <dgm:pt modelId="{EF0C7873-666D-447B-B303-1CC0A23B96EF}" type="pres">
      <dgm:prSet presAssocID="{D7BCB395-68B1-411E-B130-983D398CE37A}" presName="linear" presStyleCnt="0">
        <dgm:presLayoutVars>
          <dgm:dir/>
          <dgm:animLvl val="lvl"/>
          <dgm:resizeHandles val="exact"/>
        </dgm:presLayoutVars>
      </dgm:prSet>
      <dgm:spPr/>
      <dgm:t>
        <a:bodyPr/>
        <a:lstStyle/>
        <a:p>
          <a:endParaRPr lang="en-US"/>
        </a:p>
      </dgm:t>
    </dgm:pt>
    <dgm:pt modelId="{0D80C972-3CEE-4871-809E-F3E65FAEEC4C}" type="pres">
      <dgm:prSet presAssocID="{20F82235-9B3F-44A1-A4AB-6B53C177D16A}" presName="parentLin" presStyleCnt="0"/>
      <dgm:spPr/>
    </dgm:pt>
    <dgm:pt modelId="{DCBEA5F7-B5AC-431F-9D8C-B3D102CDBB13}" type="pres">
      <dgm:prSet presAssocID="{20F82235-9B3F-44A1-A4AB-6B53C177D16A}" presName="parentLeftMargin" presStyleLbl="node1" presStyleIdx="0" presStyleCnt="5"/>
      <dgm:spPr/>
      <dgm:t>
        <a:bodyPr/>
        <a:lstStyle/>
        <a:p>
          <a:endParaRPr lang="en-US"/>
        </a:p>
      </dgm:t>
    </dgm:pt>
    <dgm:pt modelId="{CD676476-6158-4D8E-BF37-C84D02F32488}" type="pres">
      <dgm:prSet presAssocID="{20F82235-9B3F-44A1-A4AB-6B53C177D16A}" presName="parentText" presStyleLbl="node1" presStyleIdx="0" presStyleCnt="5">
        <dgm:presLayoutVars>
          <dgm:chMax val="0"/>
          <dgm:bulletEnabled val="1"/>
        </dgm:presLayoutVars>
      </dgm:prSet>
      <dgm:spPr/>
      <dgm:t>
        <a:bodyPr/>
        <a:lstStyle/>
        <a:p>
          <a:endParaRPr lang="en-US"/>
        </a:p>
      </dgm:t>
    </dgm:pt>
    <dgm:pt modelId="{AE3E58E8-9891-48A8-9CCD-9606CB9646E5}" type="pres">
      <dgm:prSet presAssocID="{20F82235-9B3F-44A1-A4AB-6B53C177D16A}" presName="negativeSpace" presStyleCnt="0"/>
      <dgm:spPr/>
    </dgm:pt>
    <dgm:pt modelId="{8583CA89-BAD2-4CE6-A1C6-C10B9F4B53F5}" type="pres">
      <dgm:prSet presAssocID="{20F82235-9B3F-44A1-A4AB-6B53C177D16A}" presName="childText" presStyleLbl="conFgAcc1" presStyleIdx="0" presStyleCnt="5">
        <dgm:presLayoutVars>
          <dgm:bulletEnabled val="1"/>
        </dgm:presLayoutVars>
      </dgm:prSet>
      <dgm:spPr/>
    </dgm:pt>
    <dgm:pt modelId="{1ADFB7F2-D74A-4763-B447-6A4F8931BE68}" type="pres">
      <dgm:prSet presAssocID="{CD7F6CDC-B26F-45D9-915D-5CCF1C353946}" presName="spaceBetweenRectangles" presStyleCnt="0"/>
      <dgm:spPr/>
    </dgm:pt>
    <dgm:pt modelId="{5B4BAE8B-CF8D-4059-8241-97CC0505AFF7}" type="pres">
      <dgm:prSet presAssocID="{F78A47BC-F2D8-4B91-9DF5-6DA3DB37A6BD}" presName="parentLin" presStyleCnt="0"/>
      <dgm:spPr/>
    </dgm:pt>
    <dgm:pt modelId="{1317369E-EF3D-44DA-BC97-6B4A9AD2EBA8}" type="pres">
      <dgm:prSet presAssocID="{F78A47BC-F2D8-4B91-9DF5-6DA3DB37A6BD}" presName="parentLeftMargin" presStyleLbl="node1" presStyleIdx="0" presStyleCnt="5"/>
      <dgm:spPr/>
      <dgm:t>
        <a:bodyPr/>
        <a:lstStyle/>
        <a:p>
          <a:endParaRPr lang="en-US"/>
        </a:p>
      </dgm:t>
    </dgm:pt>
    <dgm:pt modelId="{218EB9A4-7A51-4D76-AD05-2F20F4A7E4E1}" type="pres">
      <dgm:prSet presAssocID="{F78A47BC-F2D8-4B91-9DF5-6DA3DB37A6BD}" presName="parentText" presStyleLbl="node1" presStyleIdx="1" presStyleCnt="5">
        <dgm:presLayoutVars>
          <dgm:chMax val="0"/>
          <dgm:bulletEnabled val="1"/>
        </dgm:presLayoutVars>
      </dgm:prSet>
      <dgm:spPr/>
      <dgm:t>
        <a:bodyPr/>
        <a:lstStyle/>
        <a:p>
          <a:endParaRPr lang="en-US"/>
        </a:p>
      </dgm:t>
    </dgm:pt>
    <dgm:pt modelId="{7211FA8C-94F3-4890-954A-F01D17F1BA83}" type="pres">
      <dgm:prSet presAssocID="{F78A47BC-F2D8-4B91-9DF5-6DA3DB37A6BD}" presName="negativeSpace" presStyleCnt="0"/>
      <dgm:spPr/>
    </dgm:pt>
    <dgm:pt modelId="{C3B2B1A9-6466-4D71-A9D3-F161879FA5AA}" type="pres">
      <dgm:prSet presAssocID="{F78A47BC-F2D8-4B91-9DF5-6DA3DB37A6BD}" presName="childText" presStyleLbl="conFgAcc1" presStyleIdx="1" presStyleCnt="5">
        <dgm:presLayoutVars>
          <dgm:bulletEnabled val="1"/>
        </dgm:presLayoutVars>
      </dgm:prSet>
      <dgm:spPr/>
    </dgm:pt>
    <dgm:pt modelId="{499C5C3B-ED24-4C70-B882-FA9F888B6FE4}" type="pres">
      <dgm:prSet presAssocID="{04CF50D1-B411-4A8A-8B8E-76917B6FE218}" presName="spaceBetweenRectangles" presStyleCnt="0"/>
      <dgm:spPr/>
    </dgm:pt>
    <dgm:pt modelId="{52A619D9-A10A-49B3-98C8-3A981FD1A50D}" type="pres">
      <dgm:prSet presAssocID="{36F4F288-E4ED-4A1A-804F-C03F2CC4C904}" presName="parentLin" presStyleCnt="0"/>
      <dgm:spPr/>
    </dgm:pt>
    <dgm:pt modelId="{3CC69EC7-70D0-430F-886A-41E9132860BA}" type="pres">
      <dgm:prSet presAssocID="{36F4F288-E4ED-4A1A-804F-C03F2CC4C904}" presName="parentLeftMargin" presStyleLbl="node1" presStyleIdx="1" presStyleCnt="5"/>
      <dgm:spPr/>
      <dgm:t>
        <a:bodyPr/>
        <a:lstStyle/>
        <a:p>
          <a:endParaRPr lang="en-US"/>
        </a:p>
      </dgm:t>
    </dgm:pt>
    <dgm:pt modelId="{9D191E80-5894-4D97-AC45-00E260988D8F}" type="pres">
      <dgm:prSet presAssocID="{36F4F288-E4ED-4A1A-804F-C03F2CC4C904}" presName="parentText" presStyleLbl="node1" presStyleIdx="2" presStyleCnt="5">
        <dgm:presLayoutVars>
          <dgm:chMax val="0"/>
          <dgm:bulletEnabled val="1"/>
        </dgm:presLayoutVars>
      </dgm:prSet>
      <dgm:spPr/>
      <dgm:t>
        <a:bodyPr/>
        <a:lstStyle/>
        <a:p>
          <a:endParaRPr lang="en-US"/>
        </a:p>
      </dgm:t>
    </dgm:pt>
    <dgm:pt modelId="{48CCE3DE-96D2-4656-B621-BDD6613F5054}" type="pres">
      <dgm:prSet presAssocID="{36F4F288-E4ED-4A1A-804F-C03F2CC4C904}" presName="negativeSpace" presStyleCnt="0"/>
      <dgm:spPr/>
    </dgm:pt>
    <dgm:pt modelId="{B220893E-EF84-44FE-8D71-4DAA86AD0258}" type="pres">
      <dgm:prSet presAssocID="{36F4F288-E4ED-4A1A-804F-C03F2CC4C904}" presName="childText" presStyleLbl="conFgAcc1" presStyleIdx="2" presStyleCnt="5">
        <dgm:presLayoutVars>
          <dgm:bulletEnabled val="1"/>
        </dgm:presLayoutVars>
      </dgm:prSet>
      <dgm:spPr/>
    </dgm:pt>
    <dgm:pt modelId="{C6D0EB6B-A1A4-4920-A7A3-37988EBBA595}" type="pres">
      <dgm:prSet presAssocID="{165178AE-EF52-4F4E-B84F-34302E08E6F9}" presName="spaceBetweenRectangles" presStyleCnt="0"/>
      <dgm:spPr/>
    </dgm:pt>
    <dgm:pt modelId="{9F528EDA-226C-4FED-BB99-8222AE774463}" type="pres">
      <dgm:prSet presAssocID="{AE982506-3977-4186-955B-8773F3BAE3D4}" presName="parentLin" presStyleCnt="0"/>
      <dgm:spPr/>
    </dgm:pt>
    <dgm:pt modelId="{154AC2D4-B7D0-4751-BAB8-B7DE6D4948C9}" type="pres">
      <dgm:prSet presAssocID="{AE982506-3977-4186-955B-8773F3BAE3D4}" presName="parentLeftMargin" presStyleLbl="node1" presStyleIdx="2" presStyleCnt="5"/>
      <dgm:spPr/>
      <dgm:t>
        <a:bodyPr/>
        <a:lstStyle/>
        <a:p>
          <a:endParaRPr lang="en-US"/>
        </a:p>
      </dgm:t>
    </dgm:pt>
    <dgm:pt modelId="{A6D13B64-75A9-4972-9088-58F4E9DD7724}" type="pres">
      <dgm:prSet presAssocID="{AE982506-3977-4186-955B-8773F3BAE3D4}" presName="parentText" presStyleLbl="node1" presStyleIdx="3" presStyleCnt="5">
        <dgm:presLayoutVars>
          <dgm:chMax val="0"/>
          <dgm:bulletEnabled val="1"/>
        </dgm:presLayoutVars>
      </dgm:prSet>
      <dgm:spPr/>
      <dgm:t>
        <a:bodyPr/>
        <a:lstStyle/>
        <a:p>
          <a:endParaRPr lang="en-US"/>
        </a:p>
      </dgm:t>
    </dgm:pt>
    <dgm:pt modelId="{ECF3C533-990E-4001-8ACC-F241D7FEEE63}" type="pres">
      <dgm:prSet presAssocID="{AE982506-3977-4186-955B-8773F3BAE3D4}" presName="negativeSpace" presStyleCnt="0"/>
      <dgm:spPr/>
    </dgm:pt>
    <dgm:pt modelId="{5E775B83-5AF3-4EF7-90E6-259AD580F9ED}" type="pres">
      <dgm:prSet presAssocID="{AE982506-3977-4186-955B-8773F3BAE3D4}" presName="childText" presStyleLbl="conFgAcc1" presStyleIdx="3" presStyleCnt="5">
        <dgm:presLayoutVars>
          <dgm:bulletEnabled val="1"/>
        </dgm:presLayoutVars>
      </dgm:prSet>
      <dgm:spPr/>
    </dgm:pt>
    <dgm:pt modelId="{0190AF81-1E58-4A05-85DD-1FFB4FA04605}" type="pres">
      <dgm:prSet presAssocID="{0C0748E4-6E2C-4CF5-886A-40551A9F385D}" presName="spaceBetweenRectangles" presStyleCnt="0"/>
      <dgm:spPr/>
    </dgm:pt>
    <dgm:pt modelId="{B124B2F1-6E5B-4BCE-AA9A-F56DBFDCEEA7}" type="pres">
      <dgm:prSet presAssocID="{A14FDC00-0CEA-4A98-91B5-A15C53572F56}" presName="parentLin" presStyleCnt="0"/>
      <dgm:spPr/>
    </dgm:pt>
    <dgm:pt modelId="{30CE4663-BEDA-4998-9C76-E9E92FB13C2D}" type="pres">
      <dgm:prSet presAssocID="{A14FDC00-0CEA-4A98-91B5-A15C53572F56}" presName="parentLeftMargin" presStyleLbl="node1" presStyleIdx="3" presStyleCnt="5"/>
      <dgm:spPr/>
      <dgm:t>
        <a:bodyPr/>
        <a:lstStyle/>
        <a:p>
          <a:endParaRPr lang="en-US"/>
        </a:p>
      </dgm:t>
    </dgm:pt>
    <dgm:pt modelId="{ECC350CA-BD45-47BF-818C-5AAEDB259919}" type="pres">
      <dgm:prSet presAssocID="{A14FDC00-0CEA-4A98-91B5-A15C53572F56}" presName="parentText" presStyleLbl="node1" presStyleIdx="4" presStyleCnt="5">
        <dgm:presLayoutVars>
          <dgm:chMax val="0"/>
          <dgm:bulletEnabled val="1"/>
        </dgm:presLayoutVars>
      </dgm:prSet>
      <dgm:spPr/>
      <dgm:t>
        <a:bodyPr/>
        <a:lstStyle/>
        <a:p>
          <a:endParaRPr lang="en-US"/>
        </a:p>
      </dgm:t>
    </dgm:pt>
    <dgm:pt modelId="{9A9A9B67-614F-4D2E-8AC2-18C79FBD3152}" type="pres">
      <dgm:prSet presAssocID="{A14FDC00-0CEA-4A98-91B5-A15C53572F56}" presName="negativeSpace" presStyleCnt="0"/>
      <dgm:spPr/>
    </dgm:pt>
    <dgm:pt modelId="{FD6DDEDF-DCB9-40C9-BA5A-F57CEB2DABD4}" type="pres">
      <dgm:prSet presAssocID="{A14FDC00-0CEA-4A98-91B5-A15C53572F56}" presName="childText" presStyleLbl="conFgAcc1" presStyleIdx="4" presStyleCnt="5">
        <dgm:presLayoutVars>
          <dgm:bulletEnabled val="1"/>
        </dgm:presLayoutVars>
      </dgm:prSet>
      <dgm:spPr/>
    </dgm:pt>
  </dgm:ptLst>
  <dgm:cxnLst>
    <dgm:cxn modelId="{0F41B3F5-0E45-41D9-A1F5-1143CDB19831}" srcId="{D7BCB395-68B1-411E-B130-983D398CE37A}" destId="{A14FDC00-0CEA-4A98-91B5-A15C53572F56}" srcOrd="4" destOrd="0" parTransId="{D061BFC0-5883-49D6-ACB3-54743D1D0025}" sibTransId="{D4CDE1A2-A7B9-4A44-A41B-5BED1103D1DE}"/>
    <dgm:cxn modelId="{DFADBE9B-5E73-4C2C-B615-E9E253623B7B}" type="presOf" srcId="{AE982506-3977-4186-955B-8773F3BAE3D4}" destId="{154AC2D4-B7D0-4751-BAB8-B7DE6D4948C9}" srcOrd="0" destOrd="0" presId="urn:microsoft.com/office/officeart/2005/8/layout/list1"/>
    <dgm:cxn modelId="{92DEF178-7464-4C1D-AF97-92BDAB03354F}" type="presOf" srcId="{F78A47BC-F2D8-4B91-9DF5-6DA3DB37A6BD}" destId="{1317369E-EF3D-44DA-BC97-6B4A9AD2EBA8}" srcOrd="0" destOrd="0" presId="urn:microsoft.com/office/officeart/2005/8/layout/list1"/>
    <dgm:cxn modelId="{0164942B-7A97-42C0-A4E1-600E2219462D}" type="presOf" srcId="{AE982506-3977-4186-955B-8773F3BAE3D4}" destId="{A6D13B64-75A9-4972-9088-58F4E9DD7724}" srcOrd="1" destOrd="0" presId="urn:microsoft.com/office/officeart/2005/8/layout/list1"/>
    <dgm:cxn modelId="{B223883B-107B-44C2-B5A8-68650F87E52E}" srcId="{D7BCB395-68B1-411E-B130-983D398CE37A}" destId="{AE982506-3977-4186-955B-8773F3BAE3D4}" srcOrd="3" destOrd="0" parTransId="{42C69F95-4F5C-4AAF-BEEB-BEC1E4BDE024}" sibTransId="{0C0748E4-6E2C-4CF5-886A-40551A9F385D}"/>
    <dgm:cxn modelId="{3E2951BB-E5C3-4064-9C01-1D7B52542164}" srcId="{D7BCB395-68B1-411E-B130-983D398CE37A}" destId="{20F82235-9B3F-44A1-A4AB-6B53C177D16A}" srcOrd="0" destOrd="0" parTransId="{A2BF7432-D50E-4F7F-A1F9-A1B7AA89E43E}" sibTransId="{CD7F6CDC-B26F-45D9-915D-5CCF1C353946}"/>
    <dgm:cxn modelId="{4BCD9711-3DEC-4676-90D2-85DB345BB11F}" type="presOf" srcId="{A14FDC00-0CEA-4A98-91B5-A15C53572F56}" destId="{ECC350CA-BD45-47BF-818C-5AAEDB259919}" srcOrd="1" destOrd="0" presId="urn:microsoft.com/office/officeart/2005/8/layout/list1"/>
    <dgm:cxn modelId="{0C87836B-2C58-4C90-A954-D195ACBA10EC}" type="presOf" srcId="{36F4F288-E4ED-4A1A-804F-C03F2CC4C904}" destId="{3CC69EC7-70D0-430F-886A-41E9132860BA}" srcOrd="0" destOrd="0" presId="urn:microsoft.com/office/officeart/2005/8/layout/list1"/>
    <dgm:cxn modelId="{9A040233-1E33-42D2-B1AE-2F85A1743967}" srcId="{D7BCB395-68B1-411E-B130-983D398CE37A}" destId="{36F4F288-E4ED-4A1A-804F-C03F2CC4C904}" srcOrd="2" destOrd="0" parTransId="{631E4B55-F754-4B8E-A6E6-295F3486A079}" sibTransId="{165178AE-EF52-4F4E-B84F-34302E08E6F9}"/>
    <dgm:cxn modelId="{493CC56F-60A5-40ED-A31D-0BDE300EBAA5}" type="presOf" srcId="{D7BCB395-68B1-411E-B130-983D398CE37A}" destId="{EF0C7873-666D-447B-B303-1CC0A23B96EF}" srcOrd="0" destOrd="0" presId="urn:microsoft.com/office/officeart/2005/8/layout/list1"/>
    <dgm:cxn modelId="{81CCC6E3-D2BD-49B4-B997-5768573971EA}" srcId="{D7BCB395-68B1-411E-B130-983D398CE37A}" destId="{F78A47BC-F2D8-4B91-9DF5-6DA3DB37A6BD}" srcOrd="1" destOrd="0" parTransId="{B46C6785-7EDF-4324-90B8-F20AE7DACB99}" sibTransId="{04CF50D1-B411-4A8A-8B8E-76917B6FE218}"/>
    <dgm:cxn modelId="{94A85300-8B65-4546-9BDB-E47875871820}" type="presOf" srcId="{A14FDC00-0CEA-4A98-91B5-A15C53572F56}" destId="{30CE4663-BEDA-4998-9C76-E9E92FB13C2D}" srcOrd="0" destOrd="0" presId="urn:microsoft.com/office/officeart/2005/8/layout/list1"/>
    <dgm:cxn modelId="{5BBB4898-72B2-4190-B5EA-83FE74807CBD}" type="presOf" srcId="{F78A47BC-F2D8-4B91-9DF5-6DA3DB37A6BD}" destId="{218EB9A4-7A51-4D76-AD05-2F20F4A7E4E1}" srcOrd="1" destOrd="0" presId="urn:microsoft.com/office/officeart/2005/8/layout/list1"/>
    <dgm:cxn modelId="{EBA8CD3A-413B-474D-BB57-7789E3126B4A}" type="presOf" srcId="{20F82235-9B3F-44A1-A4AB-6B53C177D16A}" destId="{DCBEA5F7-B5AC-431F-9D8C-B3D102CDBB13}" srcOrd="0" destOrd="0" presId="urn:microsoft.com/office/officeart/2005/8/layout/list1"/>
    <dgm:cxn modelId="{618FAB6A-E165-4D15-97AE-2D46D6992600}" type="presOf" srcId="{36F4F288-E4ED-4A1A-804F-C03F2CC4C904}" destId="{9D191E80-5894-4D97-AC45-00E260988D8F}" srcOrd="1" destOrd="0" presId="urn:microsoft.com/office/officeart/2005/8/layout/list1"/>
    <dgm:cxn modelId="{18D5BDA4-4AE6-47F8-8DFC-87A3C0DD3266}" type="presOf" srcId="{20F82235-9B3F-44A1-A4AB-6B53C177D16A}" destId="{CD676476-6158-4D8E-BF37-C84D02F32488}" srcOrd="1" destOrd="0" presId="urn:microsoft.com/office/officeart/2005/8/layout/list1"/>
    <dgm:cxn modelId="{85614963-92C5-4FF2-A66A-8478C98159D9}" type="presParOf" srcId="{EF0C7873-666D-447B-B303-1CC0A23B96EF}" destId="{0D80C972-3CEE-4871-809E-F3E65FAEEC4C}" srcOrd="0" destOrd="0" presId="urn:microsoft.com/office/officeart/2005/8/layout/list1"/>
    <dgm:cxn modelId="{1C35ECB8-0C45-406B-A6A8-F55C990E9BA8}" type="presParOf" srcId="{0D80C972-3CEE-4871-809E-F3E65FAEEC4C}" destId="{DCBEA5F7-B5AC-431F-9D8C-B3D102CDBB13}" srcOrd="0" destOrd="0" presId="urn:microsoft.com/office/officeart/2005/8/layout/list1"/>
    <dgm:cxn modelId="{8C041FE7-387F-48B5-AA15-135A39A796F0}" type="presParOf" srcId="{0D80C972-3CEE-4871-809E-F3E65FAEEC4C}" destId="{CD676476-6158-4D8E-BF37-C84D02F32488}" srcOrd="1" destOrd="0" presId="urn:microsoft.com/office/officeart/2005/8/layout/list1"/>
    <dgm:cxn modelId="{8DFDA467-00D1-4CD8-8391-CD0C7D9DE31B}" type="presParOf" srcId="{EF0C7873-666D-447B-B303-1CC0A23B96EF}" destId="{AE3E58E8-9891-48A8-9CCD-9606CB9646E5}" srcOrd="1" destOrd="0" presId="urn:microsoft.com/office/officeart/2005/8/layout/list1"/>
    <dgm:cxn modelId="{FBF79C38-B52B-4A89-A685-352FEDC29047}" type="presParOf" srcId="{EF0C7873-666D-447B-B303-1CC0A23B96EF}" destId="{8583CA89-BAD2-4CE6-A1C6-C10B9F4B53F5}" srcOrd="2" destOrd="0" presId="urn:microsoft.com/office/officeart/2005/8/layout/list1"/>
    <dgm:cxn modelId="{5716D1E6-F0EA-419A-BBCD-DF5D0F2D1042}" type="presParOf" srcId="{EF0C7873-666D-447B-B303-1CC0A23B96EF}" destId="{1ADFB7F2-D74A-4763-B447-6A4F8931BE68}" srcOrd="3" destOrd="0" presId="urn:microsoft.com/office/officeart/2005/8/layout/list1"/>
    <dgm:cxn modelId="{33A3A6F8-1221-42ED-A62F-A96E97219FA3}" type="presParOf" srcId="{EF0C7873-666D-447B-B303-1CC0A23B96EF}" destId="{5B4BAE8B-CF8D-4059-8241-97CC0505AFF7}" srcOrd="4" destOrd="0" presId="urn:microsoft.com/office/officeart/2005/8/layout/list1"/>
    <dgm:cxn modelId="{9676CEE5-1330-4B80-97C9-99C8EC475395}" type="presParOf" srcId="{5B4BAE8B-CF8D-4059-8241-97CC0505AFF7}" destId="{1317369E-EF3D-44DA-BC97-6B4A9AD2EBA8}" srcOrd="0" destOrd="0" presId="urn:microsoft.com/office/officeart/2005/8/layout/list1"/>
    <dgm:cxn modelId="{0F619DF8-0A79-4939-A828-37BCEE80C226}" type="presParOf" srcId="{5B4BAE8B-CF8D-4059-8241-97CC0505AFF7}" destId="{218EB9A4-7A51-4D76-AD05-2F20F4A7E4E1}" srcOrd="1" destOrd="0" presId="urn:microsoft.com/office/officeart/2005/8/layout/list1"/>
    <dgm:cxn modelId="{2B9D37A8-B27E-46C2-A4C5-7F2E6096ED02}" type="presParOf" srcId="{EF0C7873-666D-447B-B303-1CC0A23B96EF}" destId="{7211FA8C-94F3-4890-954A-F01D17F1BA83}" srcOrd="5" destOrd="0" presId="urn:microsoft.com/office/officeart/2005/8/layout/list1"/>
    <dgm:cxn modelId="{E8A4A59C-4263-4162-B5CE-FD075EAB740C}" type="presParOf" srcId="{EF0C7873-666D-447B-B303-1CC0A23B96EF}" destId="{C3B2B1A9-6466-4D71-A9D3-F161879FA5AA}" srcOrd="6" destOrd="0" presId="urn:microsoft.com/office/officeart/2005/8/layout/list1"/>
    <dgm:cxn modelId="{1DBF27B1-2928-42BF-BAD3-DDD48EA11379}" type="presParOf" srcId="{EF0C7873-666D-447B-B303-1CC0A23B96EF}" destId="{499C5C3B-ED24-4C70-B882-FA9F888B6FE4}" srcOrd="7" destOrd="0" presId="urn:microsoft.com/office/officeart/2005/8/layout/list1"/>
    <dgm:cxn modelId="{6A40EE3B-3C91-4939-AE06-4692291BC2DB}" type="presParOf" srcId="{EF0C7873-666D-447B-B303-1CC0A23B96EF}" destId="{52A619D9-A10A-49B3-98C8-3A981FD1A50D}" srcOrd="8" destOrd="0" presId="urn:microsoft.com/office/officeart/2005/8/layout/list1"/>
    <dgm:cxn modelId="{99DC789E-1924-47A6-B093-61661C82253B}" type="presParOf" srcId="{52A619D9-A10A-49B3-98C8-3A981FD1A50D}" destId="{3CC69EC7-70D0-430F-886A-41E9132860BA}" srcOrd="0" destOrd="0" presId="urn:microsoft.com/office/officeart/2005/8/layout/list1"/>
    <dgm:cxn modelId="{3E6872A3-445F-404A-A5CB-184EBC32B8E9}" type="presParOf" srcId="{52A619D9-A10A-49B3-98C8-3A981FD1A50D}" destId="{9D191E80-5894-4D97-AC45-00E260988D8F}" srcOrd="1" destOrd="0" presId="urn:microsoft.com/office/officeart/2005/8/layout/list1"/>
    <dgm:cxn modelId="{5FE19026-0EC6-41D7-9638-F58BBD49FB23}" type="presParOf" srcId="{EF0C7873-666D-447B-B303-1CC0A23B96EF}" destId="{48CCE3DE-96D2-4656-B621-BDD6613F5054}" srcOrd="9" destOrd="0" presId="urn:microsoft.com/office/officeart/2005/8/layout/list1"/>
    <dgm:cxn modelId="{CFFA2CEA-CF31-4982-BB26-CFA78F266E08}" type="presParOf" srcId="{EF0C7873-666D-447B-B303-1CC0A23B96EF}" destId="{B220893E-EF84-44FE-8D71-4DAA86AD0258}" srcOrd="10" destOrd="0" presId="urn:microsoft.com/office/officeart/2005/8/layout/list1"/>
    <dgm:cxn modelId="{5C2D518C-E853-47AB-B583-792D77114B1F}" type="presParOf" srcId="{EF0C7873-666D-447B-B303-1CC0A23B96EF}" destId="{C6D0EB6B-A1A4-4920-A7A3-37988EBBA595}" srcOrd="11" destOrd="0" presId="urn:microsoft.com/office/officeart/2005/8/layout/list1"/>
    <dgm:cxn modelId="{99BDD7C7-5C26-4B5F-B08A-64E4CB223A53}" type="presParOf" srcId="{EF0C7873-666D-447B-B303-1CC0A23B96EF}" destId="{9F528EDA-226C-4FED-BB99-8222AE774463}" srcOrd="12" destOrd="0" presId="urn:microsoft.com/office/officeart/2005/8/layout/list1"/>
    <dgm:cxn modelId="{BF44F226-AF5A-4165-A241-A70D88B9E883}" type="presParOf" srcId="{9F528EDA-226C-4FED-BB99-8222AE774463}" destId="{154AC2D4-B7D0-4751-BAB8-B7DE6D4948C9}" srcOrd="0" destOrd="0" presId="urn:microsoft.com/office/officeart/2005/8/layout/list1"/>
    <dgm:cxn modelId="{7B790058-6E14-4EEB-A0D9-425BAC95C99A}" type="presParOf" srcId="{9F528EDA-226C-4FED-BB99-8222AE774463}" destId="{A6D13B64-75A9-4972-9088-58F4E9DD7724}" srcOrd="1" destOrd="0" presId="urn:microsoft.com/office/officeart/2005/8/layout/list1"/>
    <dgm:cxn modelId="{D909EB67-9A75-46BB-B325-C2E7BCB67849}" type="presParOf" srcId="{EF0C7873-666D-447B-B303-1CC0A23B96EF}" destId="{ECF3C533-990E-4001-8ACC-F241D7FEEE63}" srcOrd="13" destOrd="0" presId="urn:microsoft.com/office/officeart/2005/8/layout/list1"/>
    <dgm:cxn modelId="{CB02E209-8D5B-430C-AA5C-FF53913F8E1C}" type="presParOf" srcId="{EF0C7873-666D-447B-B303-1CC0A23B96EF}" destId="{5E775B83-5AF3-4EF7-90E6-259AD580F9ED}" srcOrd="14" destOrd="0" presId="urn:microsoft.com/office/officeart/2005/8/layout/list1"/>
    <dgm:cxn modelId="{9D64F28E-FDCA-4167-90E6-FC19CFB81F75}" type="presParOf" srcId="{EF0C7873-666D-447B-B303-1CC0A23B96EF}" destId="{0190AF81-1E58-4A05-85DD-1FFB4FA04605}" srcOrd="15" destOrd="0" presId="urn:microsoft.com/office/officeart/2005/8/layout/list1"/>
    <dgm:cxn modelId="{6472A11B-C196-40FA-BB0E-FB925294466B}" type="presParOf" srcId="{EF0C7873-666D-447B-B303-1CC0A23B96EF}" destId="{B124B2F1-6E5B-4BCE-AA9A-F56DBFDCEEA7}" srcOrd="16" destOrd="0" presId="urn:microsoft.com/office/officeart/2005/8/layout/list1"/>
    <dgm:cxn modelId="{8C782AF2-7319-4FDD-9043-42536B41CF8A}" type="presParOf" srcId="{B124B2F1-6E5B-4BCE-AA9A-F56DBFDCEEA7}" destId="{30CE4663-BEDA-4998-9C76-E9E92FB13C2D}" srcOrd="0" destOrd="0" presId="urn:microsoft.com/office/officeart/2005/8/layout/list1"/>
    <dgm:cxn modelId="{F625C8B7-30B8-456C-8E32-66678F633933}" type="presParOf" srcId="{B124B2F1-6E5B-4BCE-AA9A-F56DBFDCEEA7}" destId="{ECC350CA-BD45-47BF-818C-5AAEDB259919}" srcOrd="1" destOrd="0" presId="urn:microsoft.com/office/officeart/2005/8/layout/list1"/>
    <dgm:cxn modelId="{C44A18CD-CA1C-403D-837A-9577234A5040}" type="presParOf" srcId="{EF0C7873-666D-447B-B303-1CC0A23B96EF}" destId="{9A9A9B67-614F-4D2E-8AC2-18C79FBD3152}" srcOrd="17" destOrd="0" presId="urn:microsoft.com/office/officeart/2005/8/layout/list1"/>
    <dgm:cxn modelId="{8D060693-2163-4D4C-AC4D-21A6CBA11FC9}" type="presParOf" srcId="{EF0C7873-666D-447B-B303-1CC0A23B96EF}" destId="{FD6DDEDF-DCB9-40C9-BA5A-F57CEB2DABD4}" srcOrd="18" destOrd="0" presId="urn:microsoft.com/office/officeart/2005/8/layout/list1"/>
  </dgm:cxnLst>
  <dgm:bg/>
  <dgm:whole/>
</dgm:dataModel>
</file>

<file path=ppt/diagrams/data3.xml><?xml version="1.0" encoding="utf-8"?>
<dgm:dataModel xmlns:dgm="http://schemas.openxmlformats.org/drawingml/2006/diagram" xmlns:a="http://schemas.openxmlformats.org/drawingml/2006/main">
  <dgm:ptLst>
    <dgm:pt modelId="{7A897163-776F-47C2-9ABD-8681B78D78A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4586EFA-1A3F-492F-9C6D-DD79E67450B1}">
      <dgm:prSet phldrT="[Text]"/>
      <dgm:spPr/>
      <dgm:t>
        <a:bodyPr/>
        <a:lstStyle/>
        <a:p>
          <a:r>
            <a:rPr lang="en-US" dirty="0" smtClean="0"/>
            <a:t>6. Ensure the data analysis is relevant and complete.</a:t>
          </a:r>
          <a:endParaRPr lang="en-US" dirty="0"/>
        </a:p>
      </dgm:t>
    </dgm:pt>
    <dgm:pt modelId="{D277E0C2-08C0-40B5-92A0-625333CE54F2}" type="parTrans" cxnId="{7F51168E-3AB1-4472-AAD6-B0D6EB9C56F4}">
      <dgm:prSet/>
      <dgm:spPr/>
      <dgm:t>
        <a:bodyPr/>
        <a:lstStyle/>
        <a:p>
          <a:endParaRPr lang="en-US"/>
        </a:p>
      </dgm:t>
    </dgm:pt>
    <dgm:pt modelId="{E6843241-74D4-4EFC-9112-324FA8A474F8}" type="sibTrans" cxnId="{7F51168E-3AB1-4472-AAD6-B0D6EB9C56F4}">
      <dgm:prSet/>
      <dgm:spPr/>
      <dgm:t>
        <a:bodyPr/>
        <a:lstStyle/>
        <a:p>
          <a:endParaRPr lang="en-US"/>
        </a:p>
      </dgm:t>
    </dgm:pt>
    <dgm:pt modelId="{245CFCF1-4CB0-4416-A180-FE8841C153E5}">
      <dgm:prSet/>
      <dgm:spPr/>
      <dgm:t>
        <a:bodyPr/>
        <a:lstStyle/>
        <a:p>
          <a:r>
            <a:rPr lang="en-US" smtClean="0"/>
            <a:t>7. Perform substantive testing as required.</a:t>
          </a:r>
          <a:endParaRPr lang="en-US"/>
        </a:p>
      </dgm:t>
    </dgm:pt>
    <dgm:pt modelId="{53BF5E77-1E65-4231-A8FB-932C25F23482}" type="parTrans" cxnId="{BA3B98DD-5165-481D-B9F5-FD235FD3DB3E}">
      <dgm:prSet/>
      <dgm:spPr/>
      <dgm:t>
        <a:bodyPr/>
        <a:lstStyle/>
        <a:p>
          <a:endParaRPr lang="en-US"/>
        </a:p>
      </dgm:t>
    </dgm:pt>
    <dgm:pt modelId="{61D1865B-B4A7-4505-A315-9DB6CF766A5A}" type="sibTrans" cxnId="{BA3B98DD-5165-481D-B9F5-FD235FD3DB3E}">
      <dgm:prSet/>
      <dgm:spPr/>
      <dgm:t>
        <a:bodyPr/>
        <a:lstStyle/>
        <a:p>
          <a:endParaRPr lang="en-US"/>
        </a:p>
      </dgm:t>
    </dgm:pt>
    <dgm:pt modelId="{DD406C34-B47A-4E25-924B-E1691A11D1EC}">
      <dgm:prSet/>
      <dgm:spPr/>
      <dgm:t>
        <a:bodyPr/>
        <a:lstStyle/>
        <a:p>
          <a:r>
            <a:rPr lang="en-US" smtClean="0"/>
            <a:t>8. Information provided by CAATs could be only indicators of problems as relevant and perform</a:t>
          </a:r>
          <a:endParaRPr lang="en-US"/>
        </a:p>
      </dgm:t>
    </dgm:pt>
    <dgm:pt modelId="{2348C3B1-C701-42B9-955A-924DBDDA7F2F}" type="parTrans" cxnId="{FC5FC6F3-7CA8-45F0-81AE-09E92994851B}">
      <dgm:prSet/>
      <dgm:spPr/>
      <dgm:t>
        <a:bodyPr/>
        <a:lstStyle/>
        <a:p>
          <a:endParaRPr lang="en-US"/>
        </a:p>
      </dgm:t>
    </dgm:pt>
    <dgm:pt modelId="{E4C314C3-0E02-4744-9943-76B7772E8442}" type="sibTrans" cxnId="{FC5FC6F3-7CA8-45F0-81AE-09E92994851B}">
      <dgm:prSet/>
      <dgm:spPr/>
      <dgm:t>
        <a:bodyPr/>
        <a:lstStyle/>
        <a:p>
          <a:endParaRPr lang="en-US"/>
        </a:p>
      </dgm:t>
    </dgm:pt>
    <dgm:pt modelId="{413F8280-8AF5-4277-A3AC-7ADE1EF0653C}">
      <dgm:prSet/>
      <dgm:spPr/>
      <dgm:t>
        <a:bodyPr/>
        <a:lstStyle/>
        <a:p>
          <a:r>
            <a:rPr lang="en-US" dirty="0" smtClean="0"/>
            <a:t>9.detailed testing as required.</a:t>
          </a:r>
          <a:endParaRPr lang="en-US" dirty="0"/>
        </a:p>
      </dgm:t>
    </dgm:pt>
    <dgm:pt modelId="{1B5CFC76-846A-482C-BBBF-7574D3266F39}" type="parTrans" cxnId="{1C6AAA7D-7A65-4888-B368-E8C814C1A6FB}">
      <dgm:prSet/>
      <dgm:spPr/>
      <dgm:t>
        <a:bodyPr/>
        <a:lstStyle/>
        <a:p>
          <a:endParaRPr lang="en-US"/>
        </a:p>
      </dgm:t>
    </dgm:pt>
    <dgm:pt modelId="{B4206A1A-F508-4877-B800-8223010B0F9B}" type="sibTrans" cxnId="{1C6AAA7D-7A65-4888-B368-E8C814C1A6FB}">
      <dgm:prSet/>
      <dgm:spPr/>
      <dgm:t>
        <a:bodyPr/>
        <a:lstStyle/>
        <a:p>
          <a:endParaRPr lang="en-US"/>
        </a:p>
      </dgm:t>
    </dgm:pt>
    <dgm:pt modelId="{D29B3D85-8145-4CCE-BBB0-66D96F526C5E}" type="pres">
      <dgm:prSet presAssocID="{7A897163-776F-47C2-9ABD-8681B78D78A8}" presName="linear" presStyleCnt="0">
        <dgm:presLayoutVars>
          <dgm:dir/>
          <dgm:animLvl val="lvl"/>
          <dgm:resizeHandles val="exact"/>
        </dgm:presLayoutVars>
      </dgm:prSet>
      <dgm:spPr/>
      <dgm:t>
        <a:bodyPr/>
        <a:lstStyle/>
        <a:p>
          <a:endParaRPr lang="en-US"/>
        </a:p>
      </dgm:t>
    </dgm:pt>
    <dgm:pt modelId="{5895C057-B6A2-4BB0-941B-836277E845ED}" type="pres">
      <dgm:prSet presAssocID="{D4586EFA-1A3F-492F-9C6D-DD79E67450B1}" presName="parentLin" presStyleCnt="0"/>
      <dgm:spPr/>
    </dgm:pt>
    <dgm:pt modelId="{336308C2-4B0C-46F3-B663-E3C0D7648EC2}" type="pres">
      <dgm:prSet presAssocID="{D4586EFA-1A3F-492F-9C6D-DD79E67450B1}" presName="parentLeftMargin" presStyleLbl="node1" presStyleIdx="0" presStyleCnt="4"/>
      <dgm:spPr/>
      <dgm:t>
        <a:bodyPr/>
        <a:lstStyle/>
        <a:p>
          <a:endParaRPr lang="en-US"/>
        </a:p>
      </dgm:t>
    </dgm:pt>
    <dgm:pt modelId="{26EDA0AE-2166-4BC8-A4F9-25F377FD71D7}" type="pres">
      <dgm:prSet presAssocID="{D4586EFA-1A3F-492F-9C6D-DD79E67450B1}" presName="parentText" presStyleLbl="node1" presStyleIdx="0" presStyleCnt="4">
        <dgm:presLayoutVars>
          <dgm:chMax val="0"/>
          <dgm:bulletEnabled val="1"/>
        </dgm:presLayoutVars>
      </dgm:prSet>
      <dgm:spPr/>
      <dgm:t>
        <a:bodyPr/>
        <a:lstStyle/>
        <a:p>
          <a:endParaRPr lang="en-US"/>
        </a:p>
      </dgm:t>
    </dgm:pt>
    <dgm:pt modelId="{FAAB3234-F0D3-4232-995A-8FB01A7D8463}" type="pres">
      <dgm:prSet presAssocID="{D4586EFA-1A3F-492F-9C6D-DD79E67450B1}" presName="negativeSpace" presStyleCnt="0"/>
      <dgm:spPr/>
    </dgm:pt>
    <dgm:pt modelId="{0D239A66-F4CD-491B-AD7D-E50606EB1F6A}" type="pres">
      <dgm:prSet presAssocID="{D4586EFA-1A3F-492F-9C6D-DD79E67450B1}" presName="childText" presStyleLbl="conFgAcc1" presStyleIdx="0" presStyleCnt="4">
        <dgm:presLayoutVars>
          <dgm:bulletEnabled val="1"/>
        </dgm:presLayoutVars>
      </dgm:prSet>
      <dgm:spPr/>
    </dgm:pt>
    <dgm:pt modelId="{79834AF4-99FC-4B91-94C9-25077B3EA860}" type="pres">
      <dgm:prSet presAssocID="{E6843241-74D4-4EFC-9112-324FA8A474F8}" presName="spaceBetweenRectangles" presStyleCnt="0"/>
      <dgm:spPr/>
    </dgm:pt>
    <dgm:pt modelId="{DE6FB35E-EF82-4F11-B929-0F733212C333}" type="pres">
      <dgm:prSet presAssocID="{245CFCF1-4CB0-4416-A180-FE8841C153E5}" presName="parentLin" presStyleCnt="0"/>
      <dgm:spPr/>
    </dgm:pt>
    <dgm:pt modelId="{28862DB2-15BF-4524-8875-8436864B9483}" type="pres">
      <dgm:prSet presAssocID="{245CFCF1-4CB0-4416-A180-FE8841C153E5}" presName="parentLeftMargin" presStyleLbl="node1" presStyleIdx="0" presStyleCnt="4"/>
      <dgm:spPr/>
      <dgm:t>
        <a:bodyPr/>
        <a:lstStyle/>
        <a:p>
          <a:endParaRPr lang="en-US"/>
        </a:p>
      </dgm:t>
    </dgm:pt>
    <dgm:pt modelId="{67FD5E44-BD01-4B80-9168-1A3F42A7E401}" type="pres">
      <dgm:prSet presAssocID="{245CFCF1-4CB0-4416-A180-FE8841C153E5}" presName="parentText" presStyleLbl="node1" presStyleIdx="1" presStyleCnt="4">
        <dgm:presLayoutVars>
          <dgm:chMax val="0"/>
          <dgm:bulletEnabled val="1"/>
        </dgm:presLayoutVars>
      </dgm:prSet>
      <dgm:spPr/>
      <dgm:t>
        <a:bodyPr/>
        <a:lstStyle/>
        <a:p>
          <a:endParaRPr lang="en-US"/>
        </a:p>
      </dgm:t>
    </dgm:pt>
    <dgm:pt modelId="{CAE01B91-8801-418B-BA7F-E5CEA60F0BA6}" type="pres">
      <dgm:prSet presAssocID="{245CFCF1-4CB0-4416-A180-FE8841C153E5}" presName="negativeSpace" presStyleCnt="0"/>
      <dgm:spPr/>
    </dgm:pt>
    <dgm:pt modelId="{F7A9CA47-61B1-4C74-AF69-8B028E8CA462}" type="pres">
      <dgm:prSet presAssocID="{245CFCF1-4CB0-4416-A180-FE8841C153E5}" presName="childText" presStyleLbl="conFgAcc1" presStyleIdx="1" presStyleCnt="4">
        <dgm:presLayoutVars>
          <dgm:bulletEnabled val="1"/>
        </dgm:presLayoutVars>
      </dgm:prSet>
      <dgm:spPr/>
    </dgm:pt>
    <dgm:pt modelId="{002318EF-90E9-4629-80AE-D2E2A4C543B3}" type="pres">
      <dgm:prSet presAssocID="{61D1865B-B4A7-4505-A315-9DB6CF766A5A}" presName="spaceBetweenRectangles" presStyleCnt="0"/>
      <dgm:spPr/>
    </dgm:pt>
    <dgm:pt modelId="{B3D07495-8E9E-47CC-B787-B5FA2FB25E7B}" type="pres">
      <dgm:prSet presAssocID="{DD406C34-B47A-4E25-924B-E1691A11D1EC}" presName="parentLin" presStyleCnt="0"/>
      <dgm:spPr/>
    </dgm:pt>
    <dgm:pt modelId="{FEEB80BD-4673-4AC7-9846-1F2C5FA1D8A7}" type="pres">
      <dgm:prSet presAssocID="{DD406C34-B47A-4E25-924B-E1691A11D1EC}" presName="parentLeftMargin" presStyleLbl="node1" presStyleIdx="1" presStyleCnt="4"/>
      <dgm:spPr/>
      <dgm:t>
        <a:bodyPr/>
        <a:lstStyle/>
        <a:p>
          <a:endParaRPr lang="en-US"/>
        </a:p>
      </dgm:t>
    </dgm:pt>
    <dgm:pt modelId="{C2F81471-A16E-4E7A-B756-CD73C6CBEBF6}" type="pres">
      <dgm:prSet presAssocID="{DD406C34-B47A-4E25-924B-E1691A11D1EC}" presName="parentText" presStyleLbl="node1" presStyleIdx="2" presStyleCnt="4">
        <dgm:presLayoutVars>
          <dgm:chMax val="0"/>
          <dgm:bulletEnabled val="1"/>
        </dgm:presLayoutVars>
      </dgm:prSet>
      <dgm:spPr/>
      <dgm:t>
        <a:bodyPr/>
        <a:lstStyle/>
        <a:p>
          <a:endParaRPr lang="en-US"/>
        </a:p>
      </dgm:t>
    </dgm:pt>
    <dgm:pt modelId="{60C67C41-9EC7-4408-9316-0ECC48DB046A}" type="pres">
      <dgm:prSet presAssocID="{DD406C34-B47A-4E25-924B-E1691A11D1EC}" presName="negativeSpace" presStyleCnt="0"/>
      <dgm:spPr/>
    </dgm:pt>
    <dgm:pt modelId="{CB558098-A010-4610-AD32-8E94AD888FE2}" type="pres">
      <dgm:prSet presAssocID="{DD406C34-B47A-4E25-924B-E1691A11D1EC}" presName="childText" presStyleLbl="conFgAcc1" presStyleIdx="2" presStyleCnt="4">
        <dgm:presLayoutVars>
          <dgm:bulletEnabled val="1"/>
        </dgm:presLayoutVars>
      </dgm:prSet>
      <dgm:spPr/>
    </dgm:pt>
    <dgm:pt modelId="{EAB9BE72-B5BB-4D9F-AA5D-9325DEDE8182}" type="pres">
      <dgm:prSet presAssocID="{E4C314C3-0E02-4744-9943-76B7772E8442}" presName="spaceBetweenRectangles" presStyleCnt="0"/>
      <dgm:spPr/>
    </dgm:pt>
    <dgm:pt modelId="{C4F96223-9A8D-4215-8B58-0E45A2E69686}" type="pres">
      <dgm:prSet presAssocID="{413F8280-8AF5-4277-A3AC-7ADE1EF0653C}" presName="parentLin" presStyleCnt="0"/>
      <dgm:spPr/>
    </dgm:pt>
    <dgm:pt modelId="{A0CB5C64-A13F-40FB-BDC4-3B8AFFF1BCE3}" type="pres">
      <dgm:prSet presAssocID="{413F8280-8AF5-4277-A3AC-7ADE1EF0653C}" presName="parentLeftMargin" presStyleLbl="node1" presStyleIdx="2" presStyleCnt="4"/>
      <dgm:spPr/>
      <dgm:t>
        <a:bodyPr/>
        <a:lstStyle/>
        <a:p>
          <a:endParaRPr lang="en-US"/>
        </a:p>
      </dgm:t>
    </dgm:pt>
    <dgm:pt modelId="{D307911C-C5A0-4252-8105-02517953D580}" type="pres">
      <dgm:prSet presAssocID="{413F8280-8AF5-4277-A3AC-7ADE1EF0653C}" presName="parentText" presStyleLbl="node1" presStyleIdx="3" presStyleCnt="4">
        <dgm:presLayoutVars>
          <dgm:chMax val="0"/>
          <dgm:bulletEnabled val="1"/>
        </dgm:presLayoutVars>
      </dgm:prSet>
      <dgm:spPr/>
      <dgm:t>
        <a:bodyPr/>
        <a:lstStyle/>
        <a:p>
          <a:endParaRPr lang="en-US"/>
        </a:p>
      </dgm:t>
    </dgm:pt>
    <dgm:pt modelId="{4D7F5283-A3EB-410A-9EB7-720C13A9D0AA}" type="pres">
      <dgm:prSet presAssocID="{413F8280-8AF5-4277-A3AC-7ADE1EF0653C}" presName="negativeSpace" presStyleCnt="0"/>
      <dgm:spPr/>
    </dgm:pt>
    <dgm:pt modelId="{CB354A1B-031F-4334-B925-ED0308EE1381}" type="pres">
      <dgm:prSet presAssocID="{413F8280-8AF5-4277-A3AC-7ADE1EF0653C}" presName="childText" presStyleLbl="conFgAcc1" presStyleIdx="3" presStyleCnt="4">
        <dgm:presLayoutVars>
          <dgm:bulletEnabled val="1"/>
        </dgm:presLayoutVars>
      </dgm:prSet>
      <dgm:spPr/>
    </dgm:pt>
  </dgm:ptLst>
  <dgm:cxnLst>
    <dgm:cxn modelId="{7537DBF3-D983-472E-B665-E18320FDC80A}" type="presOf" srcId="{D4586EFA-1A3F-492F-9C6D-DD79E67450B1}" destId="{336308C2-4B0C-46F3-B663-E3C0D7648EC2}" srcOrd="0" destOrd="0" presId="urn:microsoft.com/office/officeart/2005/8/layout/list1"/>
    <dgm:cxn modelId="{2076517F-EB4E-4EA4-A874-3700C71F8E6F}" type="presOf" srcId="{7A897163-776F-47C2-9ABD-8681B78D78A8}" destId="{D29B3D85-8145-4CCE-BBB0-66D96F526C5E}" srcOrd="0" destOrd="0" presId="urn:microsoft.com/office/officeart/2005/8/layout/list1"/>
    <dgm:cxn modelId="{6B8CC85A-0D7A-4AC0-A934-C0AFA4F264D4}" type="presOf" srcId="{D4586EFA-1A3F-492F-9C6D-DD79E67450B1}" destId="{26EDA0AE-2166-4BC8-A4F9-25F377FD71D7}" srcOrd="1" destOrd="0" presId="urn:microsoft.com/office/officeart/2005/8/layout/list1"/>
    <dgm:cxn modelId="{FC5FC6F3-7CA8-45F0-81AE-09E92994851B}" srcId="{7A897163-776F-47C2-9ABD-8681B78D78A8}" destId="{DD406C34-B47A-4E25-924B-E1691A11D1EC}" srcOrd="2" destOrd="0" parTransId="{2348C3B1-C701-42B9-955A-924DBDDA7F2F}" sibTransId="{E4C314C3-0E02-4744-9943-76B7772E8442}"/>
    <dgm:cxn modelId="{FBB6ECCA-D138-4987-8F0E-8D25FA550253}" type="presOf" srcId="{245CFCF1-4CB0-4416-A180-FE8841C153E5}" destId="{67FD5E44-BD01-4B80-9168-1A3F42A7E401}" srcOrd="1" destOrd="0" presId="urn:microsoft.com/office/officeart/2005/8/layout/list1"/>
    <dgm:cxn modelId="{916E47AD-67F6-4EA0-9A04-0F18C7503B58}" type="presOf" srcId="{413F8280-8AF5-4277-A3AC-7ADE1EF0653C}" destId="{D307911C-C5A0-4252-8105-02517953D580}" srcOrd="1" destOrd="0" presId="urn:microsoft.com/office/officeart/2005/8/layout/list1"/>
    <dgm:cxn modelId="{C9F3CE54-8A80-4E59-8FB9-DF0D173875DE}" type="presOf" srcId="{245CFCF1-4CB0-4416-A180-FE8841C153E5}" destId="{28862DB2-15BF-4524-8875-8436864B9483}" srcOrd="0" destOrd="0" presId="urn:microsoft.com/office/officeart/2005/8/layout/list1"/>
    <dgm:cxn modelId="{18154530-32B4-4BEB-9AE7-A7CF1C110F5E}" type="presOf" srcId="{DD406C34-B47A-4E25-924B-E1691A11D1EC}" destId="{C2F81471-A16E-4E7A-B756-CD73C6CBEBF6}" srcOrd="1" destOrd="0" presId="urn:microsoft.com/office/officeart/2005/8/layout/list1"/>
    <dgm:cxn modelId="{D4B2F5D7-CEF7-4CA2-9DB3-20C31EA0AE9D}" type="presOf" srcId="{413F8280-8AF5-4277-A3AC-7ADE1EF0653C}" destId="{A0CB5C64-A13F-40FB-BDC4-3B8AFFF1BCE3}" srcOrd="0" destOrd="0" presId="urn:microsoft.com/office/officeart/2005/8/layout/list1"/>
    <dgm:cxn modelId="{A258F5D9-7DC9-4540-A718-91F6A84A3976}" type="presOf" srcId="{DD406C34-B47A-4E25-924B-E1691A11D1EC}" destId="{FEEB80BD-4673-4AC7-9846-1F2C5FA1D8A7}" srcOrd="0" destOrd="0" presId="urn:microsoft.com/office/officeart/2005/8/layout/list1"/>
    <dgm:cxn modelId="{7F51168E-3AB1-4472-AAD6-B0D6EB9C56F4}" srcId="{7A897163-776F-47C2-9ABD-8681B78D78A8}" destId="{D4586EFA-1A3F-492F-9C6D-DD79E67450B1}" srcOrd="0" destOrd="0" parTransId="{D277E0C2-08C0-40B5-92A0-625333CE54F2}" sibTransId="{E6843241-74D4-4EFC-9112-324FA8A474F8}"/>
    <dgm:cxn modelId="{BA3B98DD-5165-481D-B9F5-FD235FD3DB3E}" srcId="{7A897163-776F-47C2-9ABD-8681B78D78A8}" destId="{245CFCF1-4CB0-4416-A180-FE8841C153E5}" srcOrd="1" destOrd="0" parTransId="{53BF5E77-1E65-4231-A8FB-932C25F23482}" sibTransId="{61D1865B-B4A7-4505-A315-9DB6CF766A5A}"/>
    <dgm:cxn modelId="{1C6AAA7D-7A65-4888-B368-E8C814C1A6FB}" srcId="{7A897163-776F-47C2-9ABD-8681B78D78A8}" destId="{413F8280-8AF5-4277-A3AC-7ADE1EF0653C}" srcOrd="3" destOrd="0" parTransId="{1B5CFC76-846A-482C-BBBF-7574D3266F39}" sibTransId="{B4206A1A-F508-4877-B800-8223010B0F9B}"/>
    <dgm:cxn modelId="{9AD7B4B7-FFCD-4588-B20E-1BF8F7ACB445}" type="presParOf" srcId="{D29B3D85-8145-4CCE-BBB0-66D96F526C5E}" destId="{5895C057-B6A2-4BB0-941B-836277E845ED}" srcOrd="0" destOrd="0" presId="urn:microsoft.com/office/officeart/2005/8/layout/list1"/>
    <dgm:cxn modelId="{3E36A601-5FD4-47FC-9DE7-819F8D514ED4}" type="presParOf" srcId="{5895C057-B6A2-4BB0-941B-836277E845ED}" destId="{336308C2-4B0C-46F3-B663-E3C0D7648EC2}" srcOrd="0" destOrd="0" presId="urn:microsoft.com/office/officeart/2005/8/layout/list1"/>
    <dgm:cxn modelId="{47C26ACD-E9DF-46C5-B17A-EB0BD96A5C0B}" type="presParOf" srcId="{5895C057-B6A2-4BB0-941B-836277E845ED}" destId="{26EDA0AE-2166-4BC8-A4F9-25F377FD71D7}" srcOrd="1" destOrd="0" presId="urn:microsoft.com/office/officeart/2005/8/layout/list1"/>
    <dgm:cxn modelId="{6519D5B6-7C7D-46AF-A75E-4803DAC48D8B}" type="presParOf" srcId="{D29B3D85-8145-4CCE-BBB0-66D96F526C5E}" destId="{FAAB3234-F0D3-4232-995A-8FB01A7D8463}" srcOrd="1" destOrd="0" presId="urn:microsoft.com/office/officeart/2005/8/layout/list1"/>
    <dgm:cxn modelId="{23184CF8-1FE6-48B0-867D-75707B69AA24}" type="presParOf" srcId="{D29B3D85-8145-4CCE-BBB0-66D96F526C5E}" destId="{0D239A66-F4CD-491B-AD7D-E50606EB1F6A}" srcOrd="2" destOrd="0" presId="urn:microsoft.com/office/officeart/2005/8/layout/list1"/>
    <dgm:cxn modelId="{0E5D5DE6-2F6A-4F40-874F-383C174CB6BC}" type="presParOf" srcId="{D29B3D85-8145-4CCE-BBB0-66D96F526C5E}" destId="{79834AF4-99FC-4B91-94C9-25077B3EA860}" srcOrd="3" destOrd="0" presId="urn:microsoft.com/office/officeart/2005/8/layout/list1"/>
    <dgm:cxn modelId="{BA983B53-52E8-4969-A12D-5F1FDFC9FEC2}" type="presParOf" srcId="{D29B3D85-8145-4CCE-BBB0-66D96F526C5E}" destId="{DE6FB35E-EF82-4F11-B929-0F733212C333}" srcOrd="4" destOrd="0" presId="urn:microsoft.com/office/officeart/2005/8/layout/list1"/>
    <dgm:cxn modelId="{A3E5EE8A-949A-468F-8A4F-C37A4FDCFE76}" type="presParOf" srcId="{DE6FB35E-EF82-4F11-B929-0F733212C333}" destId="{28862DB2-15BF-4524-8875-8436864B9483}" srcOrd="0" destOrd="0" presId="urn:microsoft.com/office/officeart/2005/8/layout/list1"/>
    <dgm:cxn modelId="{87201BE0-F897-4642-B2F3-BBFB3584AB7B}" type="presParOf" srcId="{DE6FB35E-EF82-4F11-B929-0F733212C333}" destId="{67FD5E44-BD01-4B80-9168-1A3F42A7E401}" srcOrd="1" destOrd="0" presId="urn:microsoft.com/office/officeart/2005/8/layout/list1"/>
    <dgm:cxn modelId="{CACB2487-213E-4D2D-9649-A7B67F2A545C}" type="presParOf" srcId="{D29B3D85-8145-4CCE-BBB0-66D96F526C5E}" destId="{CAE01B91-8801-418B-BA7F-E5CEA60F0BA6}" srcOrd="5" destOrd="0" presId="urn:microsoft.com/office/officeart/2005/8/layout/list1"/>
    <dgm:cxn modelId="{22C70B61-14A3-4A1B-8F1D-4DAA424663F8}" type="presParOf" srcId="{D29B3D85-8145-4CCE-BBB0-66D96F526C5E}" destId="{F7A9CA47-61B1-4C74-AF69-8B028E8CA462}" srcOrd="6" destOrd="0" presId="urn:microsoft.com/office/officeart/2005/8/layout/list1"/>
    <dgm:cxn modelId="{61EC9C14-6B9E-4867-9264-107B52957847}" type="presParOf" srcId="{D29B3D85-8145-4CCE-BBB0-66D96F526C5E}" destId="{002318EF-90E9-4629-80AE-D2E2A4C543B3}" srcOrd="7" destOrd="0" presId="urn:microsoft.com/office/officeart/2005/8/layout/list1"/>
    <dgm:cxn modelId="{51FD5C60-5583-4628-9755-19446C663770}" type="presParOf" srcId="{D29B3D85-8145-4CCE-BBB0-66D96F526C5E}" destId="{B3D07495-8E9E-47CC-B787-B5FA2FB25E7B}" srcOrd="8" destOrd="0" presId="urn:microsoft.com/office/officeart/2005/8/layout/list1"/>
    <dgm:cxn modelId="{303B47C8-B1C7-4F16-A597-8C3FEE14EC62}" type="presParOf" srcId="{B3D07495-8E9E-47CC-B787-B5FA2FB25E7B}" destId="{FEEB80BD-4673-4AC7-9846-1F2C5FA1D8A7}" srcOrd="0" destOrd="0" presId="urn:microsoft.com/office/officeart/2005/8/layout/list1"/>
    <dgm:cxn modelId="{73F288EB-794B-4DE0-9886-C7FF1C17A3DF}" type="presParOf" srcId="{B3D07495-8E9E-47CC-B787-B5FA2FB25E7B}" destId="{C2F81471-A16E-4E7A-B756-CD73C6CBEBF6}" srcOrd="1" destOrd="0" presId="urn:microsoft.com/office/officeart/2005/8/layout/list1"/>
    <dgm:cxn modelId="{2FD8F449-166A-4246-B11D-6F2123A00A57}" type="presParOf" srcId="{D29B3D85-8145-4CCE-BBB0-66D96F526C5E}" destId="{60C67C41-9EC7-4408-9316-0ECC48DB046A}" srcOrd="9" destOrd="0" presId="urn:microsoft.com/office/officeart/2005/8/layout/list1"/>
    <dgm:cxn modelId="{5B5F6283-DFA4-4401-80B5-4F0B774B2580}" type="presParOf" srcId="{D29B3D85-8145-4CCE-BBB0-66D96F526C5E}" destId="{CB558098-A010-4610-AD32-8E94AD888FE2}" srcOrd="10" destOrd="0" presId="urn:microsoft.com/office/officeart/2005/8/layout/list1"/>
    <dgm:cxn modelId="{37210007-F224-4128-B84E-E28EC95FFC95}" type="presParOf" srcId="{D29B3D85-8145-4CCE-BBB0-66D96F526C5E}" destId="{EAB9BE72-B5BB-4D9F-AA5D-9325DEDE8182}" srcOrd="11" destOrd="0" presId="urn:microsoft.com/office/officeart/2005/8/layout/list1"/>
    <dgm:cxn modelId="{1682C203-1876-4BD7-9FC9-24776953B60F}" type="presParOf" srcId="{D29B3D85-8145-4CCE-BBB0-66D96F526C5E}" destId="{C4F96223-9A8D-4215-8B58-0E45A2E69686}" srcOrd="12" destOrd="0" presId="urn:microsoft.com/office/officeart/2005/8/layout/list1"/>
    <dgm:cxn modelId="{AF12EF02-E728-490E-AEB0-83BDEC5849C0}" type="presParOf" srcId="{C4F96223-9A8D-4215-8B58-0E45A2E69686}" destId="{A0CB5C64-A13F-40FB-BDC4-3B8AFFF1BCE3}" srcOrd="0" destOrd="0" presId="urn:microsoft.com/office/officeart/2005/8/layout/list1"/>
    <dgm:cxn modelId="{54811847-E69E-41F4-96B8-BF2CCA4A9D69}" type="presParOf" srcId="{C4F96223-9A8D-4215-8B58-0E45A2E69686}" destId="{D307911C-C5A0-4252-8105-02517953D580}" srcOrd="1" destOrd="0" presId="urn:microsoft.com/office/officeart/2005/8/layout/list1"/>
    <dgm:cxn modelId="{BBE18277-26B5-4D43-AF49-DE8383091AEE}" type="presParOf" srcId="{D29B3D85-8145-4CCE-BBB0-66D96F526C5E}" destId="{4D7F5283-A3EB-410A-9EB7-720C13A9D0AA}" srcOrd="13" destOrd="0" presId="urn:microsoft.com/office/officeart/2005/8/layout/list1"/>
    <dgm:cxn modelId="{82D48CD5-7E31-4E4C-A9B3-21505ED4DDDE}" type="presParOf" srcId="{D29B3D85-8145-4CCE-BBB0-66D96F526C5E}" destId="{CB354A1B-031F-4334-B925-ED0308EE1381}" srcOrd="14" destOrd="0" presId="urn:microsoft.com/office/officeart/2005/8/layout/list1"/>
  </dgm:cxnLst>
  <dgm:bg/>
  <dgm:whole/>
</dgm:dataModel>
</file>

<file path=ppt/diagrams/data4.xml><?xml version="1.0" encoding="utf-8"?>
<dgm:dataModel xmlns:dgm="http://schemas.openxmlformats.org/drawingml/2006/diagram" xmlns:a="http://schemas.openxmlformats.org/drawingml/2006/main">
  <dgm:ptLst>
    <dgm:pt modelId="{0C391903-A7BE-4853-A03B-C4A69C392C65}" type="doc">
      <dgm:prSet loTypeId="urn:microsoft.com/office/officeart/2005/8/layout/cycle5" loCatId="cycle" qsTypeId="urn:microsoft.com/office/officeart/2005/8/quickstyle/simple1" qsCatId="simple" csTypeId="urn:microsoft.com/office/officeart/2005/8/colors/colorful1" csCatId="colorful" phldr="1"/>
      <dgm:spPr/>
      <dgm:t>
        <a:bodyPr/>
        <a:lstStyle/>
        <a:p>
          <a:endParaRPr lang="en-US"/>
        </a:p>
      </dgm:t>
    </dgm:pt>
    <dgm:pt modelId="{4D265F0C-7D6F-4FC4-A6E7-26C1614ADF97}">
      <dgm:prSet phldrT="[Text]"/>
      <dgm:spPr/>
      <dgm:t>
        <a:bodyPr/>
        <a:lstStyle/>
        <a:p>
          <a:r>
            <a:rPr lang="en-US" smtClean="0"/>
            <a:t>Identify the scope and objectives</a:t>
          </a:r>
          <a:endParaRPr lang="en-US"/>
        </a:p>
      </dgm:t>
    </dgm:pt>
    <dgm:pt modelId="{4BAAE792-F015-425F-A9AB-618AB9A15F83}" type="parTrans" cxnId="{038E681F-309B-4747-AD49-AE8D095291CF}">
      <dgm:prSet/>
      <dgm:spPr/>
      <dgm:t>
        <a:bodyPr/>
        <a:lstStyle/>
        <a:p>
          <a:endParaRPr lang="en-US"/>
        </a:p>
      </dgm:t>
    </dgm:pt>
    <dgm:pt modelId="{622FA6B7-34EF-46B8-A22C-03167B570EE2}" type="sibTrans" cxnId="{038E681F-309B-4747-AD49-AE8D095291CF}">
      <dgm:prSet/>
      <dgm:spPr/>
      <dgm:t>
        <a:bodyPr/>
        <a:lstStyle/>
        <a:p>
          <a:endParaRPr lang="en-US"/>
        </a:p>
      </dgm:t>
    </dgm:pt>
    <dgm:pt modelId="{E76FB2F2-9B71-4072-BD72-A09CE78514A9}">
      <dgm:prSet phldrT="[Text]"/>
      <dgm:spPr/>
      <dgm:t>
        <a:bodyPr/>
        <a:lstStyle/>
        <a:p>
          <a:r>
            <a:rPr lang="en-US" dirty="0" smtClean="0"/>
            <a:t>Identify the critical data</a:t>
          </a:r>
          <a:endParaRPr lang="en-US" dirty="0"/>
        </a:p>
      </dgm:t>
    </dgm:pt>
    <dgm:pt modelId="{B24B1867-9C5A-4273-A2AC-B7171258D034}" type="parTrans" cxnId="{BF251447-8739-4C4C-B34D-FC2C4891D184}">
      <dgm:prSet/>
      <dgm:spPr/>
      <dgm:t>
        <a:bodyPr/>
        <a:lstStyle/>
        <a:p>
          <a:endParaRPr lang="en-US"/>
        </a:p>
      </dgm:t>
    </dgm:pt>
    <dgm:pt modelId="{F92509B5-EA38-477C-83C4-B3BFE0748DA3}" type="sibTrans" cxnId="{BF251447-8739-4C4C-B34D-FC2C4891D184}">
      <dgm:prSet/>
      <dgm:spPr/>
      <dgm:t>
        <a:bodyPr/>
        <a:lstStyle/>
        <a:p>
          <a:endParaRPr lang="en-US"/>
        </a:p>
      </dgm:t>
    </dgm:pt>
    <dgm:pt modelId="{AAD01A16-1A76-4BA1-B923-7F2C9A56A8BA}">
      <dgm:prSet phldrT="[Text]"/>
      <dgm:spPr/>
      <dgm:t>
        <a:bodyPr/>
        <a:lstStyle/>
        <a:p>
          <a:r>
            <a:rPr lang="en-US" dirty="0" smtClean="0"/>
            <a:t>Identify the sources of data</a:t>
          </a:r>
          <a:endParaRPr lang="en-US" dirty="0"/>
        </a:p>
      </dgm:t>
    </dgm:pt>
    <dgm:pt modelId="{061DC05C-0188-44D5-8916-AF2D0CB2521F}" type="parTrans" cxnId="{F31E0038-BC90-4BB8-AED8-A7CDB3D4D074}">
      <dgm:prSet/>
      <dgm:spPr/>
      <dgm:t>
        <a:bodyPr/>
        <a:lstStyle/>
        <a:p>
          <a:endParaRPr lang="en-US"/>
        </a:p>
      </dgm:t>
    </dgm:pt>
    <dgm:pt modelId="{93D5C1A9-E2A1-41C8-ADBA-F329F42FA6AF}" type="sibTrans" cxnId="{F31E0038-BC90-4BB8-AED8-A7CDB3D4D074}">
      <dgm:prSet/>
      <dgm:spPr/>
      <dgm:t>
        <a:bodyPr/>
        <a:lstStyle/>
        <a:p>
          <a:endParaRPr lang="en-US"/>
        </a:p>
      </dgm:t>
    </dgm:pt>
    <dgm:pt modelId="{B59153B4-5572-4C67-8A80-BB738ACA83B7}">
      <dgm:prSet phldrT="[Text]"/>
      <dgm:spPr/>
      <dgm:t>
        <a:bodyPr/>
        <a:lstStyle/>
        <a:p>
          <a:r>
            <a:rPr lang="en-US" dirty="0" smtClean="0"/>
            <a:t>relevant personnel responsible</a:t>
          </a:r>
          <a:endParaRPr lang="en-US" dirty="0"/>
        </a:p>
      </dgm:t>
    </dgm:pt>
    <dgm:pt modelId="{AAD614AC-1850-4594-A5A4-2102BDE8212C}" type="parTrans" cxnId="{CEC246A3-844C-4A6D-9EB2-E647E77C3ED3}">
      <dgm:prSet/>
      <dgm:spPr/>
      <dgm:t>
        <a:bodyPr/>
        <a:lstStyle/>
        <a:p>
          <a:endParaRPr lang="en-US"/>
        </a:p>
      </dgm:t>
    </dgm:pt>
    <dgm:pt modelId="{82F29097-DB6D-4670-AFA9-6AB66F287E0D}" type="sibTrans" cxnId="{CEC246A3-844C-4A6D-9EB2-E647E77C3ED3}">
      <dgm:prSet/>
      <dgm:spPr/>
      <dgm:t>
        <a:bodyPr/>
        <a:lstStyle/>
        <a:p>
          <a:endParaRPr lang="en-US"/>
        </a:p>
      </dgm:t>
    </dgm:pt>
    <dgm:pt modelId="{21DDD648-0B9C-46C2-A1FA-6DE0904B83E5}">
      <dgm:prSet phldrT="[Text]"/>
      <dgm:spPr/>
      <dgm:t>
        <a:bodyPr/>
        <a:lstStyle/>
        <a:p>
          <a:r>
            <a:rPr lang="en-US" dirty="0" smtClean="0"/>
            <a:t>Obtain and review documents</a:t>
          </a:r>
          <a:endParaRPr lang="en-US" dirty="0"/>
        </a:p>
      </dgm:t>
    </dgm:pt>
    <dgm:pt modelId="{A5B3C6B4-B444-441F-8EB8-A0CF99AAD9E0}" type="parTrans" cxnId="{84EE57B4-77EE-4D2B-8779-98B5D22A2186}">
      <dgm:prSet/>
      <dgm:spPr/>
      <dgm:t>
        <a:bodyPr/>
        <a:lstStyle/>
        <a:p>
          <a:endParaRPr lang="en-US"/>
        </a:p>
      </dgm:t>
    </dgm:pt>
    <dgm:pt modelId="{284D8727-B3EA-40EF-9BE8-40AC1435253A}" type="sibTrans" cxnId="{84EE57B4-77EE-4D2B-8779-98B5D22A2186}">
      <dgm:prSet/>
      <dgm:spPr/>
      <dgm:t>
        <a:bodyPr/>
        <a:lstStyle/>
        <a:p>
          <a:endParaRPr lang="en-US"/>
        </a:p>
      </dgm:t>
    </dgm:pt>
    <dgm:pt modelId="{86998CB0-A4E3-46CA-B8D6-BBD9428C5218}">
      <dgm:prSet phldrT="[Text]"/>
      <dgm:spPr/>
      <dgm:t>
        <a:bodyPr/>
        <a:lstStyle/>
        <a:p>
          <a:r>
            <a:rPr lang="en-US" dirty="0" smtClean="0"/>
            <a:t>walk-through</a:t>
          </a:r>
          <a:endParaRPr lang="en-US" dirty="0"/>
        </a:p>
      </dgm:t>
    </dgm:pt>
    <dgm:pt modelId="{20CBB664-A41E-40CF-8421-6FDBF476245F}" type="parTrans" cxnId="{AA7C44C8-F6FF-4213-BC84-96557AC20C75}">
      <dgm:prSet/>
      <dgm:spPr/>
      <dgm:t>
        <a:bodyPr/>
        <a:lstStyle/>
        <a:p>
          <a:endParaRPr lang="en-US"/>
        </a:p>
      </dgm:t>
    </dgm:pt>
    <dgm:pt modelId="{C398A35C-93A5-4B80-9F26-4743840E80BA}" type="sibTrans" cxnId="{AA7C44C8-F6FF-4213-BC84-96557AC20C75}">
      <dgm:prSet/>
      <dgm:spPr/>
      <dgm:t>
        <a:bodyPr/>
        <a:lstStyle/>
        <a:p>
          <a:endParaRPr lang="en-US"/>
        </a:p>
      </dgm:t>
    </dgm:pt>
    <dgm:pt modelId="{C1AA370E-5D79-461C-9F1C-2BAC069C3FCA}">
      <dgm:prSet phldrT="[Text]"/>
      <dgm:spPr/>
      <dgm:t>
        <a:bodyPr/>
        <a:lstStyle/>
        <a:p>
          <a:r>
            <a:rPr lang="en-US" dirty="0" smtClean="0"/>
            <a:t>Decide the techniques</a:t>
          </a:r>
          <a:endParaRPr lang="en-US" dirty="0"/>
        </a:p>
      </dgm:t>
    </dgm:pt>
    <dgm:pt modelId="{4DAF4D0F-AF7B-4FE4-8DA6-C356FB191F84}" type="parTrans" cxnId="{587DB63C-B23D-442A-AF73-EDB6A4B5DA99}">
      <dgm:prSet/>
      <dgm:spPr/>
      <dgm:t>
        <a:bodyPr/>
        <a:lstStyle/>
        <a:p>
          <a:endParaRPr lang="en-US"/>
        </a:p>
      </dgm:t>
    </dgm:pt>
    <dgm:pt modelId="{C9D7C6AE-6E8F-4329-818C-870FEE4221F5}" type="sibTrans" cxnId="{587DB63C-B23D-442A-AF73-EDB6A4B5DA99}">
      <dgm:prSet/>
      <dgm:spPr/>
      <dgm:t>
        <a:bodyPr/>
        <a:lstStyle/>
        <a:p>
          <a:endParaRPr lang="en-US"/>
        </a:p>
      </dgm:t>
    </dgm:pt>
    <dgm:pt modelId="{B29A4154-63B3-44A6-973D-D6793D98EFBD}">
      <dgm:prSet phldrT="[Text]"/>
      <dgm:spPr/>
      <dgm:t>
        <a:bodyPr/>
        <a:lstStyle/>
        <a:p>
          <a:r>
            <a:rPr lang="en-US" dirty="0" smtClean="0"/>
            <a:t>Prepare a detailed plan</a:t>
          </a:r>
          <a:endParaRPr lang="en-US" dirty="0"/>
        </a:p>
      </dgm:t>
    </dgm:pt>
    <dgm:pt modelId="{DBA1B3D2-B8B4-4270-A029-240E7916A08E}" type="parTrans" cxnId="{EDBFFC51-64DE-4993-B207-C1E5CEA57155}">
      <dgm:prSet/>
      <dgm:spPr/>
      <dgm:t>
        <a:bodyPr/>
        <a:lstStyle/>
        <a:p>
          <a:endParaRPr lang="en-US"/>
        </a:p>
      </dgm:t>
    </dgm:pt>
    <dgm:pt modelId="{7C06CF44-EB2D-4B0D-9714-8F45E3E32A96}" type="sibTrans" cxnId="{EDBFFC51-64DE-4993-B207-C1E5CEA57155}">
      <dgm:prSet/>
      <dgm:spPr/>
      <dgm:t>
        <a:bodyPr/>
        <a:lstStyle/>
        <a:p>
          <a:endParaRPr lang="en-US"/>
        </a:p>
      </dgm:t>
    </dgm:pt>
    <dgm:pt modelId="{233B748D-FC2F-4336-8C16-D942DC3BB774}">
      <dgm:prSet phldrT="[Text]"/>
      <dgm:spPr/>
      <dgm:t>
        <a:bodyPr/>
        <a:lstStyle/>
        <a:p>
          <a:r>
            <a:rPr lang="en-US" dirty="0" smtClean="0"/>
            <a:t>Perform relevant tests</a:t>
          </a:r>
          <a:endParaRPr lang="en-US" dirty="0"/>
        </a:p>
      </dgm:t>
    </dgm:pt>
    <dgm:pt modelId="{138D42A4-293D-44D3-B68A-CA213C51CB45}" type="parTrans" cxnId="{A70BBB5D-01BC-447C-BCB1-FCAF0A2967A3}">
      <dgm:prSet/>
      <dgm:spPr/>
      <dgm:t>
        <a:bodyPr/>
        <a:lstStyle/>
        <a:p>
          <a:endParaRPr lang="en-US"/>
        </a:p>
      </dgm:t>
    </dgm:pt>
    <dgm:pt modelId="{365106D5-7B42-4639-96ED-B3477E86F8D5}" type="sibTrans" cxnId="{A70BBB5D-01BC-447C-BCB1-FCAF0A2967A3}">
      <dgm:prSet/>
      <dgm:spPr/>
      <dgm:t>
        <a:bodyPr/>
        <a:lstStyle/>
        <a:p>
          <a:endParaRPr lang="en-US"/>
        </a:p>
      </dgm:t>
    </dgm:pt>
    <dgm:pt modelId="{79191493-6E85-413B-BF0A-50E2CA3B5A70}" type="pres">
      <dgm:prSet presAssocID="{0C391903-A7BE-4853-A03B-C4A69C392C65}" presName="cycle" presStyleCnt="0">
        <dgm:presLayoutVars>
          <dgm:dir/>
          <dgm:resizeHandles val="exact"/>
        </dgm:presLayoutVars>
      </dgm:prSet>
      <dgm:spPr/>
      <dgm:t>
        <a:bodyPr/>
        <a:lstStyle/>
        <a:p>
          <a:endParaRPr lang="en-US"/>
        </a:p>
      </dgm:t>
    </dgm:pt>
    <dgm:pt modelId="{973D163F-1C15-49C8-9509-C28081F970FD}" type="pres">
      <dgm:prSet presAssocID="{4D265F0C-7D6F-4FC4-A6E7-26C1614ADF97}" presName="node" presStyleLbl="node1" presStyleIdx="0" presStyleCnt="9">
        <dgm:presLayoutVars>
          <dgm:bulletEnabled val="1"/>
        </dgm:presLayoutVars>
      </dgm:prSet>
      <dgm:spPr/>
      <dgm:t>
        <a:bodyPr/>
        <a:lstStyle/>
        <a:p>
          <a:endParaRPr lang="en-US"/>
        </a:p>
      </dgm:t>
    </dgm:pt>
    <dgm:pt modelId="{5C22EB05-BCB2-4B9C-A92C-522BE584F95E}" type="pres">
      <dgm:prSet presAssocID="{4D265F0C-7D6F-4FC4-A6E7-26C1614ADF97}" presName="spNode" presStyleCnt="0"/>
      <dgm:spPr/>
    </dgm:pt>
    <dgm:pt modelId="{B1962DF2-BDA4-4375-ADBA-AB60A4FA8051}" type="pres">
      <dgm:prSet presAssocID="{622FA6B7-34EF-46B8-A22C-03167B570EE2}" presName="sibTrans" presStyleLbl="sibTrans1D1" presStyleIdx="0" presStyleCnt="9"/>
      <dgm:spPr/>
      <dgm:t>
        <a:bodyPr/>
        <a:lstStyle/>
        <a:p>
          <a:endParaRPr lang="en-US"/>
        </a:p>
      </dgm:t>
    </dgm:pt>
    <dgm:pt modelId="{A9658AAF-AE9A-4738-9246-1546152A7A20}" type="pres">
      <dgm:prSet presAssocID="{E76FB2F2-9B71-4072-BD72-A09CE78514A9}" presName="node" presStyleLbl="node1" presStyleIdx="1" presStyleCnt="9">
        <dgm:presLayoutVars>
          <dgm:bulletEnabled val="1"/>
        </dgm:presLayoutVars>
      </dgm:prSet>
      <dgm:spPr/>
      <dgm:t>
        <a:bodyPr/>
        <a:lstStyle/>
        <a:p>
          <a:endParaRPr lang="en-US"/>
        </a:p>
      </dgm:t>
    </dgm:pt>
    <dgm:pt modelId="{88A2AE0A-1506-494D-9B6A-D49597E26F08}" type="pres">
      <dgm:prSet presAssocID="{E76FB2F2-9B71-4072-BD72-A09CE78514A9}" presName="spNode" presStyleCnt="0"/>
      <dgm:spPr/>
    </dgm:pt>
    <dgm:pt modelId="{76B95619-22E3-4861-B049-91DE0AFA9C70}" type="pres">
      <dgm:prSet presAssocID="{F92509B5-EA38-477C-83C4-B3BFE0748DA3}" presName="sibTrans" presStyleLbl="sibTrans1D1" presStyleIdx="1" presStyleCnt="9"/>
      <dgm:spPr/>
      <dgm:t>
        <a:bodyPr/>
        <a:lstStyle/>
        <a:p>
          <a:endParaRPr lang="en-US"/>
        </a:p>
      </dgm:t>
    </dgm:pt>
    <dgm:pt modelId="{68143991-DA19-4186-A717-62756B3A8C4A}" type="pres">
      <dgm:prSet presAssocID="{AAD01A16-1A76-4BA1-B923-7F2C9A56A8BA}" presName="node" presStyleLbl="node1" presStyleIdx="2" presStyleCnt="9">
        <dgm:presLayoutVars>
          <dgm:bulletEnabled val="1"/>
        </dgm:presLayoutVars>
      </dgm:prSet>
      <dgm:spPr/>
      <dgm:t>
        <a:bodyPr/>
        <a:lstStyle/>
        <a:p>
          <a:endParaRPr lang="en-US"/>
        </a:p>
      </dgm:t>
    </dgm:pt>
    <dgm:pt modelId="{0B93005B-4720-4017-AAE5-3D774EA225F2}" type="pres">
      <dgm:prSet presAssocID="{AAD01A16-1A76-4BA1-B923-7F2C9A56A8BA}" presName="spNode" presStyleCnt="0"/>
      <dgm:spPr/>
    </dgm:pt>
    <dgm:pt modelId="{AC4ED739-D819-49E5-97A7-FC12231C17BB}" type="pres">
      <dgm:prSet presAssocID="{93D5C1A9-E2A1-41C8-ADBA-F329F42FA6AF}" presName="sibTrans" presStyleLbl="sibTrans1D1" presStyleIdx="2" presStyleCnt="9"/>
      <dgm:spPr/>
      <dgm:t>
        <a:bodyPr/>
        <a:lstStyle/>
        <a:p>
          <a:endParaRPr lang="en-US"/>
        </a:p>
      </dgm:t>
    </dgm:pt>
    <dgm:pt modelId="{209136E3-A45F-49E9-8CB5-567CA3546D51}" type="pres">
      <dgm:prSet presAssocID="{B59153B4-5572-4C67-8A80-BB738ACA83B7}" presName="node" presStyleLbl="node1" presStyleIdx="3" presStyleCnt="9">
        <dgm:presLayoutVars>
          <dgm:bulletEnabled val="1"/>
        </dgm:presLayoutVars>
      </dgm:prSet>
      <dgm:spPr/>
      <dgm:t>
        <a:bodyPr/>
        <a:lstStyle/>
        <a:p>
          <a:endParaRPr lang="en-US"/>
        </a:p>
      </dgm:t>
    </dgm:pt>
    <dgm:pt modelId="{48476923-F251-4EF4-98B2-ACA54C350DF3}" type="pres">
      <dgm:prSet presAssocID="{B59153B4-5572-4C67-8A80-BB738ACA83B7}" presName="spNode" presStyleCnt="0"/>
      <dgm:spPr/>
    </dgm:pt>
    <dgm:pt modelId="{2418E704-8382-4085-B29C-2FFC9F85D81D}" type="pres">
      <dgm:prSet presAssocID="{82F29097-DB6D-4670-AFA9-6AB66F287E0D}" presName="sibTrans" presStyleLbl="sibTrans1D1" presStyleIdx="3" presStyleCnt="9"/>
      <dgm:spPr/>
      <dgm:t>
        <a:bodyPr/>
        <a:lstStyle/>
        <a:p>
          <a:endParaRPr lang="en-US"/>
        </a:p>
      </dgm:t>
    </dgm:pt>
    <dgm:pt modelId="{E2E883F7-AC74-40BD-8EA8-C2BC2336C1E5}" type="pres">
      <dgm:prSet presAssocID="{21DDD648-0B9C-46C2-A1FA-6DE0904B83E5}" presName="node" presStyleLbl="node1" presStyleIdx="4" presStyleCnt="9">
        <dgm:presLayoutVars>
          <dgm:bulletEnabled val="1"/>
        </dgm:presLayoutVars>
      </dgm:prSet>
      <dgm:spPr/>
      <dgm:t>
        <a:bodyPr/>
        <a:lstStyle/>
        <a:p>
          <a:endParaRPr lang="en-US"/>
        </a:p>
      </dgm:t>
    </dgm:pt>
    <dgm:pt modelId="{086A670D-9008-4A01-B9CA-8D1401A1D4B8}" type="pres">
      <dgm:prSet presAssocID="{21DDD648-0B9C-46C2-A1FA-6DE0904B83E5}" presName="spNode" presStyleCnt="0"/>
      <dgm:spPr/>
    </dgm:pt>
    <dgm:pt modelId="{AC26A58D-105E-4046-9A5C-73C21CF6E740}" type="pres">
      <dgm:prSet presAssocID="{284D8727-B3EA-40EF-9BE8-40AC1435253A}" presName="sibTrans" presStyleLbl="sibTrans1D1" presStyleIdx="4" presStyleCnt="9"/>
      <dgm:spPr/>
      <dgm:t>
        <a:bodyPr/>
        <a:lstStyle/>
        <a:p>
          <a:endParaRPr lang="en-US"/>
        </a:p>
      </dgm:t>
    </dgm:pt>
    <dgm:pt modelId="{51EF8172-F605-43D5-9F99-62644388A5B6}" type="pres">
      <dgm:prSet presAssocID="{86998CB0-A4E3-46CA-B8D6-BBD9428C5218}" presName="node" presStyleLbl="node1" presStyleIdx="5" presStyleCnt="9">
        <dgm:presLayoutVars>
          <dgm:bulletEnabled val="1"/>
        </dgm:presLayoutVars>
      </dgm:prSet>
      <dgm:spPr/>
      <dgm:t>
        <a:bodyPr/>
        <a:lstStyle/>
        <a:p>
          <a:endParaRPr lang="en-US"/>
        </a:p>
      </dgm:t>
    </dgm:pt>
    <dgm:pt modelId="{4F094E7E-BB93-44F8-B266-642950631FA8}" type="pres">
      <dgm:prSet presAssocID="{86998CB0-A4E3-46CA-B8D6-BBD9428C5218}" presName="spNode" presStyleCnt="0"/>
      <dgm:spPr/>
    </dgm:pt>
    <dgm:pt modelId="{007D4DCA-BDEC-4481-9F76-74A226FC9ED2}" type="pres">
      <dgm:prSet presAssocID="{C398A35C-93A5-4B80-9F26-4743840E80BA}" presName="sibTrans" presStyleLbl="sibTrans1D1" presStyleIdx="5" presStyleCnt="9"/>
      <dgm:spPr/>
      <dgm:t>
        <a:bodyPr/>
        <a:lstStyle/>
        <a:p>
          <a:endParaRPr lang="en-US"/>
        </a:p>
      </dgm:t>
    </dgm:pt>
    <dgm:pt modelId="{56B3B2DF-6960-4BC2-82EA-D52C25DA7C68}" type="pres">
      <dgm:prSet presAssocID="{C1AA370E-5D79-461C-9F1C-2BAC069C3FCA}" presName="node" presStyleLbl="node1" presStyleIdx="6" presStyleCnt="9">
        <dgm:presLayoutVars>
          <dgm:bulletEnabled val="1"/>
        </dgm:presLayoutVars>
      </dgm:prSet>
      <dgm:spPr/>
      <dgm:t>
        <a:bodyPr/>
        <a:lstStyle/>
        <a:p>
          <a:endParaRPr lang="en-US"/>
        </a:p>
      </dgm:t>
    </dgm:pt>
    <dgm:pt modelId="{18B7B9B2-F7F4-4A75-B95E-3A1DDF28958B}" type="pres">
      <dgm:prSet presAssocID="{C1AA370E-5D79-461C-9F1C-2BAC069C3FCA}" presName="spNode" presStyleCnt="0"/>
      <dgm:spPr/>
    </dgm:pt>
    <dgm:pt modelId="{CB8570DF-659F-4E79-BF71-81BAE42F7251}" type="pres">
      <dgm:prSet presAssocID="{C9D7C6AE-6E8F-4329-818C-870FEE4221F5}" presName="sibTrans" presStyleLbl="sibTrans1D1" presStyleIdx="6" presStyleCnt="9"/>
      <dgm:spPr/>
      <dgm:t>
        <a:bodyPr/>
        <a:lstStyle/>
        <a:p>
          <a:endParaRPr lang="en-US"/>
        </a:p>
      </dgm:t>
    </dgm:pt>
    <dgm:pt modelId="{9D337938-AB9B-466B-A62E-86D6992FFFCD}" type="pres">
      <dgm:prSet presAssocID="{B29A4154-63B3-44A6-973D-D6793D98EFBD}" presName="node" presStyleLbl="node1" presStyleIdx="7" presStyleCnt="9">
        <dgm:presLayoutVars>
          <dgm:bulletEnabled val="1"/>
        </dgm:presLayoutVars>
      </dgm:prSet>
      <dgm:spPr/>
      <dgm:t>
        <a:bodyPr/>
        <a:lstStyle/>
        <a:p>
          <a:endParaRPr lang="en-US"/>
        </a:p>
      </dgm:t>
    </dgm:pt>
    <dgm:pt modelId="{F45AABE8-FD4B-48DC-8D0F-B1E708B5D066}" type="pres">
      <dgm:prSet presAssocID="{B29A4154-63B3-44A6-973D-D6793D98EFBD}" presName="spNode" presStyleCnt="0"/>
      <dgm:spPr/>
    </dgm:pt>
    <dgm:pt modelId="{2B946B2F-B950-4D65-9856-84BAF24CD8E5}" type="pres">
      <dgm:prSet presAssocID="{7C06CF44-EB2D-4B0D-9714-8F45E3E32A96}" presName="sibTrans" presStyleLbl="sibTrans1D1" presStyleIdx="7" presStyleCnt="9"/>
      <dgm:spPr/>
      <dgm:t>
        <a:bodyPr/>
        <a:lstStyle/>
        <a:p>
          <a:endParaRPr lang="en-US"/>
        </a:p>
      </dgm:t>
    </dgm:pt>
    <dgm:pt modelId="{1549D95E-7AC0-49A2-B2DD-1286E227F42D}" type="pres">
      <dgm:prSet presAssocID="{233B748D-FC2F-4336-8C16-D942DC3BB774}" presName="node" presStyleLbl="node1" presStyleIdx="8" presStyleCnt="9">
        <dgm:presLayoutVars>
          <dgm:bulletEnabled val="1"/>
        </dgm:presLayoutVars>
      </dgm:prSet>
      <dgm:spPr/>
      <dgm:t>
        <a:bodyPr/>
        <a:lstStyle/>
        <a:p>
          <a:endParaRPr lang="en-US"/>
        </a:p>
      </dgm:t>
    </dgm:pt>
    <dgm:pt modelId="{8FE197FF-1942-4E21-A071-5D5E85314747}" type="pres">
      <dgm:prSet presAssocID="{233B748D-FC2F-4336-8C16-D942DC3BB774}" presName="spNode" presStyleCnt="0"/>
      <dgm:spPr/>
    </dgm:pt>
    <dgm:pt modelId="{F7274869-63F5-44F0-94A5-189EF40E0D90}" type="pres">
      <dgm:prSet presAssocID="{365106D5-7B42-4639-96ED-B3477E86F8D5}" presName="sibTrans" presStyleLbl="sibTrans1D1" presStyleIdx="8" presStyleCnt="9"/>
      <dgm:spPr/>
      <dgm:t>
        <a:bodyPr/>
        <a:lstStyle/>
        <a:p>
          <a:endParaRPr lang="en-US"/>
        </a:p>
      </dgm:t>
    </dgm:pt>
  </dgm:ptLst>
  <dgm:cxnLst>
    <dgm:cxn modelId="{6FB87241-996F-4A9B-8F5B-F610B0BA4BD3}" type="presOf" srcId="{233B748D-FC2F-4336-8C16-D942DC3BB774}" destId="{1549D95E-7AC0-49A2-B2DD-1286E227F42D}" srcOrd="0" destOrd="0" presId="urn:microsoft.com/office/officeart/2005/8/layout/cycle5"/>
    <dgm:cxn modelId="{BF251447-8739-4C4C-B34D-FC2C4891D184}" srcId="{0C391903-A7BE-4853-A03B-C4A69C392C65}" destId="{E76FB2F2-9B71-4072-BD72-A09CE78514A9}" srcOrd="1" destOrd="0" parTransId="{B24B1867-9C5A-4273-A2AC-B7171258D034}" sibTransId="{F92509B5-EA38-477C-83C4-B3BFE0748DA3}"/>
    <dgm:cxn modelId="{F3945BA7-EF40-42E5-8858-570F783EB3F6}" type="presOf" srcId="{B29A4154-63B3-44A6-973D-D6793D98EFBD}" destId="{9D337938-AB9B-466B-A62E-86D6992FFFCD}" srcOrd="0" destOrd="0" presId="urn:microsoft.com/office/officeart/2005/8/layout/cycle5"/>
    <dgm:cxn modelId="{722F1D09-0D89-4959-83E8-1C0BEBB193C4}" type="presOf" srcId="{7C06CF44-EB2D-4B0D-9714-8F45E3E32A96}" destId="{2B946B2F-B950-4D65-9856-84BAF24CD8E5}" srcOrd="0" destOrd="0" presId="urn:microsoft.com/office/officeart/2005/8/layout/cycle5"/>
    <dgm:cxn modelId="{7E2E607C-346D-47D0-8C3D-B12940A95C88}" type="presOf" srcId="{622FA6B7-34EF-46B8-A22C-03167B570EE2}" destId="{B1962DF2-BDA4-4375-ADBA-AB60A4FA8051}" srcOrd="0" destOrd="0" presId="urn:microsoft.com/office/officeart/2005/8/layout/cycle5"/>
    <dgm:cxn modelId="{038E681F-309B-4747-AD49-AE8D095291CF}" srcId="{0C391903-A7BE-4853-A03B-C4A69C392C65}" destId="{4D265F0C-7D6F-4FC4-A6E7-26C1614ADF97}" srcOrd="0" destOrd="0" parTransId="{4BAAE792-F015-425F-A9AB-618AB9A15F83}" sibTransId="{622FA6B7-34EF-46B8-A22C-03167B570EE2}"/>
    <dgm:cxn modelId="{D199F1FF-0094-4981-9EED-6CACB5757FB6}" type="presOf" srcId="{93D5C1A9-E2A1-41C8-ADBA-F329F42FA6AF}" destId="{AC4ED739-D819-49E5-97A7-FC12231C17BB}" srcOrd="0" destOrd="0" presId="urn:microsoft.com/office/officeart/2005/8/layout/cycle5"/>
    <dgm:cxn modelId="{EDBFFC51-64DE-4993-B207-C1E5CEA57155}" srcId="{0C391903-A7BE-4853-A03B-C4A69C392C65}" destId="{B29A4154-63B3-44A6-973D-D6793D98EFBD}" srcOrd="7" destOrd="0" parTransId="{DBA1B3D2-B8B4-4270-A029-240E7916A08E}" sibTransId="{7C06CF44-EB2D-4B0D-9714-8F45E3E32A96}"/>
    <dgm:cxn modelId="{587DB63C-B23D-442A-AF73-EDB6A4B5DA99}" srcId="{0C391903-A7BE-4853-A03B-C4A69C392C65}" destId="{C1AA370E-5D79-461C-9F1C-2BAC069C3FCA}" srcOrd="6" destOrd="0" parTransId="{4DAF4D0F-AF7B-4FE4-8DA6-C356FB191F84}" sibTransId="{C9D7C6AE-6E8F-4329-818C-870FEE4221F5}"/>
    <dgm:cxn modelId="{2E513E72-43C1-4D35-B759-8D2A5742865D}" type="presOf" srcId="{82F29097-DB6D-4670-AFA9-6AB66F287E0D}" destId="{2418E704-8382-4085-B29C-2FFC9F85D81D}" srcOrd="0" destOrd="0" presId="urn:microsoft.com/office/officeart/2005/8/layout/cycle5"/>
    <dgm:cxn modelId="{1013519C-16A2-492E-AB5D-A4BC86104279}" type="presOf" srcId="{21DDD648-0B9C-46C2-A1FA-6DE0904B83E5}" destId="{E2E883F7-AC74-40BD-8EA8-C2BC2336C1E5}" srcOrd="0" destOrd="0" presId="urn:microsoft.com/office/officeart/2005/8/layout/cycle5"/>
    <dgm:cxn modelId="{84EE57B4-77EE-4D2B-8779-98B5D22A2186}" srcId="{0C391903-A7BE-4853-A03B-C4A69C392C65}" destId="{21DDD648-0B9C-46C2-A1FA-6DE0904B83E5}" srcOrd="4" destOrd="0" parTransId="{A5B3C6B4-B444-441F-8EB8-A0CF99AAD9E0}" sibTransId="{284D8727-B3EA-40EF-9BE8-40AC1435253A}"/>
    <dgm:cxn modelId="{58F9862A-ED75-4DB3-BA5C-8ADFD637DD43}" type="presOf" srcId="{86998CB0-A4E3-46CA-B8D6-BBD9428C5218}" destId="{51EF8172-F605-43D5-9F99-62644388A5B6}" srcOrd="0" destOrd="0" presId="urn:microsoft.com/office/officeart/2005/8/layout/cycle5"/>
    <dgm:cxn modelId="{515BACF7-37CC-4D1E-8282-F6CEE620A633}" type="presOf" srcId="{365106D5-7B42-4639-96ED-B3477E86F8D5}" destId="{F7274869-63F5-44F0-94A5-189EF40E0D90}" srcOrd="0" destOrd="0" presId="urn:microsoft.com/office/officeart/2005/8/layout/cycle5"/>
    <dgm:cxn modelId="{F31E0038-BC90-4BB8-AED8-A7CDB3D4D074}" srcId="{0C391903-A7BE-4853-A03B-C4A69C392C65}" destId="{AAD01A16-1A76-4BA1-B923-7F2C9A56A8BA}" srcOrd="2" destOrd="0" parTransId="{061DC05C-0188-44D5-8916-AF2D0CB2521F}" sibTransId="{93D5C1A9-E2A1-41C8-ADBA-F329F42FA6AF}"/>
    <dgm:cxn modelId="{0C10C15D-0677-4BAB-9362-78EB97742FA6}" type="presOf" srcId="{F92509B5-EA38-477C-83C4-B3BFE0748DA3}" destId="{76B95619-22E3-4861-B049-91DE0AFA9C70}" srcOrd="0" destOrd="0" presId="urn:microsoft.com/office/officeart/2005/8/layout/cycle5"/>
    <dgm:cxn modelId="{C46255F3-0125-4B20-9A60-1D2C31B1ECB1}" type="presOf" srcId="{B59153B4-5572-4C67-8A80-BB738ACA83B7}" destId="{209136E3-A45F-49E9-8CB5-567CA3546D51}" srcOrd="0" destOrd="0" presId="urn:microsoft.com/office/officeart/2005/8/layout/cycle5"/>
    <dgm:cxn modelId="{A70BBB5D-01BC-447C-BCB1-FCAF0A2967A3}" srcId="{0C391903-A7BE-4853-A03B-C4A69C392C65}" destId="{233B748D-FC2F-4336-8C16-D942DC3BB774}" srcOrd="8" destOrd="0" parTransId="{138D42A4-293D-44D3-B68A-CA213C51CB45}" sibTransId="{365106D5-7B42-4639-96ED-B3477E86F8D5}"/>
    <dgm:cxn modelId="{AB4F5D44-FD21-4187-B706-41B93D69551F}" type="presOf" srcId="{4D265F0C-7D6F-4FC4-A6E7-26C1614ADF97}" destId="{973D163F-1C15-49C8-9509-C28081F970FD}" srcOrd="0" destOrd="0" presId="urn:microsoft.com/office/officeart/2005/8/layout/cycle5"/>
    <dgm:cxn modelId="{8C63A049-9E50-49AD-A8AF-477DCF96C5EC}" type="presOf" srcId="{284D8727-B3EA-40EF-9BE8-40AC1435253A}" destId="{AC26A58D-105E-4046-9A5C-73C21CF6E740}" srcOrd="0" destOrd="0" presId="urn:microsoft.com/office/officeart/2005/8/layout/cycle5"/>
    <dgm:cxn modelId="{CCE36430-4374-47FF-BF5B-152B59C68005}" type="presOf" srcId="{C398A35C-93A5-4B80-9F26-4743840E80BA}" destId="{007D4DCA-BDEC-4481-9F76-74A226FC9ED2}" srcOrd="0" destOrd="0" presId="urn:microsoft.com/office/officeart/2005/8/layout/cycle5"/>
    <dgm:cxn modelId="{866D92A3-71DF-4814-8FF6-BBEEB29C3770}" type="presOf" srcId="{AAD01A16-1A76-4BA1-B923-7F2C9A56A8BA}" destId="{68143991-DA19-4186-A717-62756B3A8C4A}" srcOrd="0" destOrd="0" presId="urn:microsoft.com/office/officeart/2005/8/layout/cycle5"/>
    <dgm:cxn modelId="{D9C80DDC-83CF-4C47-BC89-D32EDDEEFDB3}" type="presOf" srcId="{E76FB2F2-9B71-4072-BD72-A09CE78514A9}" destId="{A9658AAF-AE9A-4738-9246-1546152A7A20}" srcOrd="0" destOrd="0" presId="urn:microsoft.com/office/officeart/2005/8/layout/cycle5"/>
    <dgm:cxn modelId="{5B2BFDD1-C1F0-4A4A-A6D2-BB048CA28E94}" type="presOf" srcId="{0C391903-A7BE-4853-A03B-C4A69C392C65}" destId="{79191493-6E85-413B-BF0A-50E2CA3B5A70}" srcOrd="0" destOrd="0" presId="urn:microsoft.com/office/officeart/2005/8/layout/cycle5"/>
    <dgm:cxn modelId="{560B2C19-6678-43D4-B328-EC10D701E1E4}" type="presOf" srcId="{C1AA370E-5D79-461C-9F1C-2BAC069C3FCA}" destId="{56B3B2DF-6960-4BC2-82EA-D52C25DA7C68}" srcOrd="0" destOrd="0" presId="urn:microsoft.com/office/officeart/2005/8/layout/cycle5"/>
    <dgm:cxn modelId="{CEC246A3-844C-4A6D-9EB2-E647E77C3ED3}" srcId="{0C391903-A7BE-4853-A03B-C4A69C392C65}" destId="{B59153B4-5572-4C67-8A80-BB738ACA83B7}" srcOrd="3" destOrd="0" parTransId="{AAD614AC-1850-4594-A5A4-2102BDE8212C}" sibTransId="{82F29097-DB6D-4670-AFA9-6AB66F287E0D}"/>
    <dgm:cxn modelId="{AA7C44C8-F6FF-4213-BC84-96557AC20C75}" srcId="{0C391903-A7BE-4853-A03B-C4A69C392C65}" destId="{86998CB0-A4E3-46CA-B8D6-BBD9428C5218}" srcOrd="5" destOrd="0" parTransId="{20CBB664-A41E-40CF-8421-6FDBF476245F}" sibTransId="{C398A35C-93A5-4B80-9F26-4743840E80BA}"/>
    <dgm:cxn modelId="{EA348347-04EF-4F1A-A85B-5DADD1056B48}" type="presOf" srcId="{C9D7C6AE-6E8F-4329-818C-870FEE4221F5}" destId="{CB8570DF-659F-4E79-BF71-81BAE42F7251}" srcOrd="0" destOrd="0" presId="urn:microsoft.com/office/officeart/2005/8/layout/cycle5"/>
    <dgm:cxn modelId="{D3C1006A-F99F-487A-80D2-C04ED7A4C3AF}" type="presParOf" srcId="{79191493-6E85-413B-BF0A-50E2CA3B5A70}" destId="{973D163F-1C15-49C8-9509-C28081F970FD}" srcOrd="0" destOrd="0" presId="urn:microsoft.com/office/officeart/2005/8/layout/cycle5"/>
    <dgm:cxn modelId="{50F30D31-31B7-4BC3-874B-A05699A43F09}" type="presParOf" srcId="{79191493-6E85-413B-BF0A-50E2CA3B5A70}" destId="{5C22EB05-BCB2-4B9C-A92C-522BE584F95E}" srcOrd="1" destOrd="0" presId="urn:microsoft.com/office/officeart/2005/8/layout/cycle5"/>
    <dgm:cxn modelId="{B83FD2E4-C2FE-4319-99B3-4BB8BEF1516D}" type="presParOf" srcId="{79191493-6E85-413B-BF0A-50E2CA3B5A70}" destId="{B1962DF2-BDA4-4375-ADBA-AB60A4FA8051}" srcOrd="2" destOrd="0" presId="urn:microsoft.com/office/officeart/2005/8/layout/cycle5"/>
    <dgm:cxn modelId="{EE441961-0CB3-40A2-904F-1F835277898E}" type="presParOf" srcId="{79191493-6E85-413B-BF0A-50E2CA3B5A70}" destId="{A9658AAF-AE9A-4738-9246-1546152A7A20}" srcOrd="3" destOrd="0" presId="urn:microsoft.com/office/officeart/2005/8/layout/cycle5"/>
    <dgm:cxn modelId="{E7638AB7-30BD-444E-A1EC-79F8E5AE837F}" type="presParOf" srcId="{79191493-6E85-413B-BF0A-50E2CA3B5A70}" destId="{88A2AE0A-1506-494D-9B6A-D49597E26F08}" srcOrd="4" destOrd="0" presId="urn:microsoft.com/office/officeart/2005/8/layout/cycle5"/>
    <dgm:cxn modelId="{7E80B08F-F2BC-461D-B5E8-E4F9FFC2C7B6}" type="presParOf" srcId="{79191493-6E85-413B-BF0A-50E2CA3B5A70}" destId="{76B95619-22E3-4861-B049-91DE0AFA9C70}" srcOrd="5" destOrd="0" presId="urn:microsoft.com/office/officeart/2005/8/layout/cycle5"/>
    <dgm:cxn modelId="{99D71F69-2187-4196-AE2F-B2EF0E7CD57B}" type="presParOf" srcId="{79191493-6E85-413B-BF0A-50E2CA3B5A70}" destId="{68143991-DA19-4186-A717-62756B3A8C4A}" srcOrd="6" destOrd="0" presId="urn:microsoft.com/office/officeart/2005/8/layout/cycle5"/>
    <dgm:cxn modelId="{331E0A1B-70F5-4F62-8693-A603E43F6003}" type="presParOf" srcId="{79191493-6E85-413B-BF0A-50E2CA3B5A70}" destId="{0B93005B-4720-4017-AAE5-3D774EA225F2}" srcOrd="7" destOrd="0" presId="urn:microsoft.com/office/officeart/2005/8/layout/cycle5"/>
    <dgm:cxn modelId="{F75AA9F9-FF18-4428-9B59-47C897C4D8C8}" type="presParOf" srcId="{79191493-6E85-413B-BF0A-50E2CA3B5A70}" destId="{AC4ED739-D819-49E5-97A7-FC12231C17BB}" srcOrd="8" destOrd="0" presId="urn:microsoft.com/office/officeart/2005/8/layout/cycle5"/>
    <dgm:cxn modelId="{666D7E68-82F7-4FAB-A48B-CFE5B1D54757}" type="presParOf" srcId="{79191493-6E85-413B-BF0A-50E2CA3B5A70}" destId="{209136E3-A45F-49E9-8CB5-567CA3546D51}" srcOrd="9" destOrd="0" presId="urn:microsoft.com/office/officeart/2005/8/layout/cycle5"/>
    <dgm:cxn modelId="{262903A3-B711-4D45-B90D-5C39ACE82D50}" type="presParOf" srcId="{79191493-6E85-413B-BF0A-50E2CA3B5A70}" destId="{48476923-F251-4EF4-98B2-ACA54C350DF3}" srcOrd="10" destOrd="0" presId="urn:microsoft.com/office/officeart/2005/8/layout/cycle5"/>
    <dgm:cxn modelId="{24DF4D7F-9D98-489B-88D7-D85BA5E4FD1A}" type="presParOf" srcId="{79191493-6E85-413B-BF0A-50E2CA3B5A70}" destId="{2418E704-8382-4085-B29C-2FFC9F85D81D}" srcOrd="11" destOrd="0" presId="urn:microsoft.com/office/officeart/2005/8/layout/cycle5"/>
    <dgm:cxn modelId="{C8DD89E9-59DC-4755-B0CB-F802E4E843F8}" type="presParOf" srcId="{79191493-6E85-413B-BF0A-50E2CA3B5A70}" destId="{E2E883F7-AC74-40BD-8EA8-C2BC2336C1E5}" srcOrd="12" destOrd="0" presId="urn:microsoft.com/office/officeart/2005/8/layout/cycle5"/>
    <dgm:cxn modelId="{87B4DEB5-4C86-42F5-8831-8C27BA784039}" type="presParOf" srcId="{79191493-6E85-413B-BF0A-50E2CA3B5A70}" destId="{086A670D-9008-4A01-B9CA-8D1401A1D4B8}" srcOrd="13" destOrd="0" presId="urn:microsoft.com/office/officeart/2005/8/layout/cycle5"/>
    <dgm:cxn modelId="{2AAE8497-9147-453A-B0D1-E3D370A9367B}" type="presParOf" srcId="{79191493-6E85-413B-BF0A-50E2CA3B5A70}" destId="{AC26A58D-105E-4046-9A5C-73C21CF6E740}" srcOrd="14" destOrd="0" presId="urn:microsoft.com/office/officeart/2005/8/layout/cycle5"/>
    <dgm:cxn modelId="{03C217A9-9C81-4FD2-B3A7-762ACEB0614B}" type="presParOf" srcId="{79191493-6E85-413B-BF0A-50E2CA3B5A70}" destId="{51EF8172-F605-43D5-9F99-62644388A5B6}" srcOrd="15" destOrd="0" presId="urn:microsoft.com/office/officeart/2005/8/layout/cycle5"/>
    <dgm:cxn modelId="{6A46084D-1ED0-47BE-B40A-3689F89BBD77}" type="presParOf" srcId="{79191493-6E85-413B-BF0A-50E2CA3B5A70}" destId="{4F094E7E-BB93-44F8-B266-642950631FA8}" srcOrd="16" destOrd="0" presId="urn:microsoft.com/office/officeart/2005/8/layout/cycle5"/>
    <dgm:cxn modelId="{85B2F2C3-4856-47F1-B7B8-2EDA2301E808}" type="presParOf" srcId="{79191493-6E85-413B-BF0A-50E2CA3B5A70}" destId="{007D4DCA-BDEC-4481-9F76-74A226FC9ED2}" srcOrd="17" destOrd="0" presId="urn:microsoft.com/office/officeart/2005/8/layout/cycle5"/>
    <dgm:cxn modelId="{B6400847-3180-44D7-B4D6-552DF933A448}" type="presParOf" srcId="{79191493-6E85-413B-BF0A-50E2CA3B5A70}" destId="{56B3B2DF-6960-4BC2-82EA-D52C25DA7C68}" srcOrd="18" destOrd="0" presId="urn:microsoft.com/office/officeart/2005/8/layout/cycle5"/>
    <dgm:cxn modelId="{12ECA0D2-D2B5-4094-BF5B-D41A5B17FF26}" type="presParOf" srcId="{79191493-6E85-413B-BF0A-50E2CA3B5A70}" destId="{18B7B9B2-F7F4-4A75-B95E-3A1DDF28958B}" srcOrd="19" destOrd="0" presId="urn:microsoft.com/office/officeart/2005/8/layout/cycle5"/>
    <dgm:cxn modelId="{215A39AB-DB52-4B5E-B08C-77DF3773B183}" type="presParOf" srcId="{79191493-6E85-413B-BF0A-50E2CA3B5A70}" destId="{CB8570DF-659F-4E79-BF71-81BAE42F7251}" srcOrd="20" destOrd="0" presId="urn:microsoft.com/office/officeart/2005/8/layout/cycle5"/>
    <dgm:cxn modelId="{952A65EA-AF9F-4C4F-B963-E4E7E5A9E034}" type="presParOf" srcId="{79191493-6E85-413B-BF0A-50E2CA3B5A70}" destId="{9D337938-AB9B-466B-A62E-86D6992FFFCD}" srcOrd="21" destOrd="0" presId="urn:microsoft.com/office/officeart/2005/8/layout/cycle5"/>
    <dgm:cxn modelId="{3F27DE1C-82E3-4F24-85D9-492A208023A3}" type="presParOf" srcId="{79191493-6E85-413B-BF0A-50E2CA3B5A70}" destId="{F45AABE8-FD4B-48DC-8D0F-B1E708B5D066}" srcOrd="22" destOrd="0" presId="urn:microsoft.com/office/officeart/2005/8/layout/cycle5"/>
    <dgm:cxn modelId="{5F7A3122-A07B-42ED-9383-F8FC2E380FED}" type="presParOf" srcId="{79191493-6E85-413B-BF0A-50E2CA3B5A70}" destId="{2B946B2F-B950-4D65-9856-84BAF24CD8E5}" srcOrd="23" destOrd="0" presId="urn:microsoft.com/office/officeart/2005/8/layout/cycle5"/>
    <dgm:cxn modelId="{E751C78A-FB07-4922-8720-FF2862252020}" type="presParOf" srcId="{79191493-6E85-413B-BF0A-50E2CA3B5A70}" destId="{1549D95E-7AC0-49A2-B2DD-1286E227F42D}" srcOrd="24" destOrd="0" presId="urn:microsoft.com/office/officeart/2005/8/layout/cycle5"/>
    <dgm:cxn modelId="{D4FFDFD0-378A-4270-9535-A396F3311CD0}" type="presParOf" srcId="{79191493-6E85-413B-BF0A-50E2CA3B5A70}" destId="{8FE197FF-1942-4E21-A071-5D5E85314747}" srcOrd="25" destOrd="0" presId="urn:microsoft.com/office/officeart/2005/8/layout/cycle5"/>
    <dgm:cxn modelId="{76E55A65-2EBA-4B3E-A2AC-8367A0F7DC89}" type="presParOf" srcId="{79191493-6E85-413B-BF0A-50E2CA3B5A70}" destId="{F7274869-63F5-44F0-94A5-189EF40E0D90}" srcOrd="26" destOrd="0" presId="urn:microsoft.com/office/officeart/2005/8/layout/cycle5"/>
  </dgm:cxnLst>
  <dgm:bg/>
  <dgm:whole/>
</dgm:dataModel>
</file>

<file path=ppt/diagrams/data5.xml><?xml version="1.0" encoding="utf-8"?>
<dgm:dataModel xmlns:dgm="http://schemas.openxmlformats.org/drawingml/2006/diagram" xmlns:a="http://schemas.openxmlformats.org/drawingml/2006/main">
  <dgm:ptLst>
    <dgm:pt modelId="{B0E2957F-5477-4F73-AE7B-78DA7B69925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0A8E278-5A02-4794-A147-D05A2C9F7C9D}">
      <dgm:prSet phldrT="[Text]"/>
      <dgm:spPr/>
      <dgm:t>
        <a:bodyPr/>
        <a:lstStyle/>
        <a:p>
          <a:r>
            <a:rPr lang="en-US" dirty="0" smtClean="0"/>
            <a:t>Identify exceptions</a:t>
          </a:r>
          <a:endParaRPr lang="en-US" dirty="0"/>
        </a:p>
      </dgm:t>
    </dgm:pt>
    <dgm:pt modelId="{B4434C16-6A4C-49DB-86D3-D3051308D2ED}" type="parTrans" cxnId="{7A429F38-ADAA-4A10-9CE4-C6ABE1C0D778}">
      <dgm:prSet/>
      <dgm:spPr/>
      <dgm:t>
        <a:bodyPr/>
        <a:lstStyle/>
        <a:p>
          <a:endParaRPr lang="en-US"/>
        </a:p>
      </dgm:t>
    </dgm:pt>
    <dgm:pt modelId="{ED1BDAFF-47AC-4BD0-A7B1-8EF916F5A073}" type="sibTrans" cxnId="{7A429F38-ADAA-4A10-9CE4-C6ABE1C0D778}">
      <dgm:prSet/>
      <dgm:spPr/>
      <dgm:t>
        <a:bodyPr/>
        <a:lstStyle/>
        <a:p>
          <a:endParaRPr lang="en-US"/>
        </a:p>
      </dgm:t>
    </dgm:pt>
    <dgm:pt modelId="{65073344-779A-4093-8567-34FE1D9EB67F}">
      <dgm:prSet phldrT="[Text]"/>
      <dgm:spPr/>
      <dgm:t>
        <a:bodyPr/>
        <a:lstStyle/>
        <a:p>
          <a:r>
            <a:rPr lang="en-US" dirty="0" smtClean="0"/>
            <a:t>Identify exceptional transactions based on set criteria. For example, cash transactions above Rs. 20,000</a:t>
          </a:r>
          <a:endParaRPr lang="en-US" dirty="0"/>
        </a:p>
      </dgm:t>
    </dgm:pt>
    <dgm:pt modelId="{02F96B78-BA61-41DD-A575-3BCCAD22178D}" type="parTrans" cxnId="{52C23B13-E1A0-4B1E-8232-6AA3CF19049F}">
      <dgm:prSet/>
      <dgm:spPr/>
      <dgm:t>
        <a:bodyPr/>
        <a:lstStyle/>
        <a:p>
          <a:endParaRPr lang="en-US"/>
        </a:p>
      </dgm:t>
    </dgm:pt>
    <dgm:pt modelId="{B0E52ED3-A1E0-4EBC-A510-503FEC7C3931}" type="sibTrans" cxnId="{52C23B13-E1A0-4B1E-8232-6AA3CF19049F}">
      <dgm:prSet/>
      <dgm:spPr/>
      <dgm:t>
        <a:bodyPr/>
        <a:lstStyle/>
        <a:p>
          <a:endParaRPr lang="en-US"/>
        </a:p>
      </dgm:t>
    </dgm:pt>
    <dgm:pt modelId="{44588809-F110-4095-A678-A923656F8F67}">
      <dgm:prSet phldrT="[Text]"/>
      <dgm:spPr/>
      <dgm:t>
        <a:bodyPr/>
        <a:lstStyle/>
        <a:p>
          <a:r>
            <a:rPr lang="en-US" dirty="0" smtClean="0"/>
            <a:t>Analysis of Controls</a:t>
          </a:r>
          <a:endParaRPr lang="en-US" dirty="0"/>
        </a:p>
      </dgm:t>
    </dgm:pt>
    <dgm:pt modelId="{8CC4EF03-3A30-424E-8402-A9998D5A49FC}" type="parTrans" cxnId="{31C52880-6E8C-4529-8248-DD568C0D9929}">
      <dgm:prSet/>
      <dgm:spPr/>
      <dgm:t>
        <a:bodyPr/>
        <a:lstStyle/>
        <a:p>
          <a:endParaRPr lang="en-US"/>
        </a:p>
      </dgm:t>
    </dgm:pt>
    <dgm:pt modelId="{861CB98C-7641-40F9-B502-3881556CA7DE}" type="sibTrans" cxnId="{31C52880-6E8C-4529-8248-DD568C0D9929}">
      <dgm:prSet/>
      <dgm:spPr/>
      <dgm:t>
        <a:bodyPr/>
        <a:lstStyle/>
        <a:p>
          <a:endParaRPr lang="en-US"/>
        </a:p>
      </dgm:t>
    </dgm:pt>
    <dgm:pt modelId="{DDF9E248-C73F-4FBA-B0D4-C452E8D59A7F}">
      <dgm:prSet phldrT="[Text]"/>
      <dgm:spPr/>
      <dgm:t>
        <a:bodyPr/>
        <a:lstStyle/>
        <a:p>
          <a:r>
            <a:rPr lang="en-US" dirty="0" smtClean="0"/>
            <a:t>Identify whether controls as set have been working as prescribed. For example, transactions are entered as per authorized limits for specified users</a:t>
          </a:r>
          <a:endParaRPr lang="en-US" dirty="0"/>
        </a:p>
      </dgm:t>
    </dgm:pt>
    <dgm:pt modelId="{C3519442-CBF4-41E5-B0DC-5D16881C7750}" type="parTrans" cxnId="{53F415C8-EB7E-4750-A4E3-B455F461470B}">
      <dgm:prSet/>
      <dgm:spPr/>
      <dgm:t>
        <a:bodyPr/>
        <a:lstStyle/>
        <a:p>
          <a:endParaRPr lang="en-US"/>
        </a:p>
      </dgm:t>
    </dgm:pt>
    <dgm:pt modelId="{B1BBB7E2-21DB-4AC7-BBC2-D25B4C10915F}" type="sibTrans" cxnId="{53F415C8-EB7E-4750-A4E3-B455F461470B}">
      <dgm:prSet/>
      <dgm:spPr/>
      <dgm:t>
        <a:bodyPr/>
        <a:lstStyle/>
        <a:p>
          <a:endParaRPr lang="en-US"/>
        </a:p>
      </dgm:t>
    </dgm:pt>
    <dgm:pt modelId="{55C6FBE5-28C4-412F-993D-DAF2E5C734AA}">
      <dgm:prSet phldrT="[Text]"/>
      <dgm:spPr/>
      <dgm:t>
        <a:bodyPr/>
        <a:lstStyle/>
        <a:p>
          <a:r>
            <a:rPr lang="en-US" dirty="0" smtClean="0"/>
            <a:t>Identify errors</a:t>
          </a:r>
          <a:endParaRPr lang="en-US" dirty="0"/>
        </a:p>
      </dgm:t>
    </dgm:pt>
    <dgm:pt modelId="{ED61466F-3EDE-48EA-B96B-CAB172489A33}" type="parTrans" cxnId="{4617EE93-BF24-4D58-B656-E7B3462EACAF}">
      <dgm:prSet/>
      <dgm:spPr/>
      <dgm:t>
        <a:bodyPr/>
        <a:lstStyle/>
        <a:p>
          <a:endParaRPr lang="en-US"/>
        </a:p>
      </dgm:t>
    </dgm:pt>
    <dgm:pt modelId="{03F07FA7-F21B-4205-89A9-77D2CDC14CC8}" type="sibTrans" cxnId="{4617EE93-BF24-4D58-B656-E7B3462EACAF}">
      <dgm:prSet/>
      <dgm:spPr/>
      <dgm:t>
        <a:bodyPr/>
        <a:lstStyle/>
        <a:p>
          <a:endParaRPr lang="en-US"/>
        </a:p>
      </dgm:t>
    </dgm:pt>
    <dgm:pt modelId="{F9DD853D-E191-47BD-A306-9FCB5A4B0AD5}">
      <dgm:prSet phldrT="[Text]"/>
      <dgm:spPr/>
      <dgm:t>
        <a:bodyPr/>
        <a:lstStyle/>
        <a:p>
          <a:r>
            <a:rPr lang="en-US" dirty="0" smtClean="0"/>
            <a:t>Identify data, which is inconsistent or erroneous. For e.g.: account number which is not numeric.</a:t>
          </a:r>
          <a:endParaRPr lang="en-US" dirty="0"/>
        </a:p>
      </dgm:t>
    </dgm:pt>
    <dgm:pt modelId="{D9DF077E-AFBB-43BC-A99A-E9B99ACF36C2}" type="parTrans" cxnId="{8390105E-0F22-4B9D-B740-8E4DB06727DC}">
      <dgm:prSet/>
      <dgm:spPr/>
      <dgm:t>
        <a:bodyPr/>
        <a:lstStyle/>
        <a:p>
          <a:endParaRPr lang="en-US"/>
        </a:p>
      </dgm:t>
    </dgm:pt>
    <dgm:pt modelId="{116712AB-D3F5-44DD-B2F4-34A6C7DE8C2C}" type="sibTrans" cxnId="{8390105E-0F22-4B9D-B740-8E4DB06727DC}">
      <dgm:prSet/>
      <dgm:spPr/>
      <dgm:t>
        <a:bodyPr/>
        <a:lstStyle/>
        <a:p>
          <a:endParaRPr lang="en-US"/>
        </a:p>
      </dgm:t>
    </dgm:pt>
    <dgm:pt modelId="{580A83B8-B76C-4C4A-924B-C936D7B663A5}" type="pres">
      <dgm:prSet presAssocID="{B0E2957F-5477-4F73-AE7B-78DA7B69925C}" presName="linearFlow" presStyleCnt="0">
        <dgm:presLayoutVars>
          <dgm:dir/>
          <dgm:animLvl val="lvl"/>
          <dgm:resizeHandles val="exact"/>
        </dgm:presLayoutVars>
      </dgm:prSet>
      <dgm:spPr/>
      <dgm:t>
        <a:bodyPr/>
        <a:lstStyle/>
        <a:p>
          <a:endParaRPr lang="en-US"/>
        </a:p>
      </dgm:t>
    </dgm:pt>
    <dgm:pt modelId="{0ADE847B-5465-4E30-8BC3-177C088D4919}" type="pres">
      <dgm:prSet presAssocID="{E0A8E278-5A02-4794-A147-D05A2C9F7C9D}" presName="composite" presStyleCnt="0"/>
      <dgm:spPr/>
    </dgm:pt>
    <dgm:pt modelId="{AD31A914-1E32-4873-BDC2-92FC1E9F7D02}" type="pres">
      <dgm:prSet presAssocID="{E0A8E278-5A02-4794-A147-D05A2C9F7C9D}" presName="parentText" presStyleLbl="alignNode1" presStyleIdx="0" presStyleCnt="3">
        <dgm:presLayoutVars>
          <dgm:chMax val="1"/>
          <dgm:bulletEnabled val="1"/>
        </dgm:presLayoutVars>
      </dgm:prSet>
      <dgm:spPr/>
      <dgm:t>
        <a:bodyPr/>
        <a:lstStyle/>
        <a:p>
          <a:endParaRPr lang="en-US"/>
        </a:p>
      </dgm:t>
    </dgm:pt>
    <dgm:pt modelId="{198608EB-966E-4022-AD0F-1F41C7E784A5}" type="pres">
      <dgm:prSet presAssocID="{E0A8E278-5A02-4794-A147-D05A2C9F7C9D}" presName="descendantText" presStyleLbl="alignAcc1" presStyleIdx="0" presStyleCnt="3">
        <dgm:presLayoutVars>
          <dgm:bulletEnabled val="1"/>
        </dgm:presLayoutVars>
      </dgm:prSet>
      <dgm:spPr/>
      <dgm:t>
        <a:bodyPr/>
        <a:lstStyle/>
        <a:p>
          <a:endParaRPr lang="en-US"/>
        </a:p>
      </dgm:t>
    </dgm:pt>
    <dgm:pt modelId="{3A39F5BB-EA52-416E-88DA-6CFA4FAFEC00}" type="pres">
      <dgm:prSet presAssocID="{ED1BDAFF-47AC-4BD0-A7B1-8EF916F5A073}" presName="sp" presStyleCnt="0"/>
      <dgm:spPr/>
    </dgm:pt>
    <dgm:pt modelId="{4B93936B-49D5-43BC-967A-39AD31C53012}" type="pres">
      <dgm:prSet presAssocID="{44588809-F110-4095-A678-A923656F8F67}" presName="composite" presStyleCnt="0"/>
      <dgm:spPr/>
    </dgm:pt>
    <dgm:pt modelId="{80F3AC78-C531-44A4-82C0-7A3DC3F9CDC4}" type="pres">
      <dgm:prSet presAssocID="{44588809-F110-4095-A678-A923656F8F67}" presName="parentText" presStyleLbl="alignNode1" presStyleIdx="1" presStyleCnt="3">
        <dgm:presLayoutVars>
          <dgm:chMax val="1"/>
          <dgm:bulletEnabled val="1"/>
        </dgm:presLayoutVars>
      </dgm:prSet>
      <dgm:spPr/>
      <dgm:t>
        <a:bodyPr/>
        <a:lstStyle/>
        <a:p>
          <a:endParaRPr lang="en-US"/>
        </a:p>
      </dgm:t>
    </dgm:pt>
    <dgm:pt modelId="{4E55F511-6CA3-43ED-8346-8FEA6B56D530}" type="pres">
      <dgm:prSet presAssocID="{44588809-F110-4095-A678-A923656F8F67}" presName="descendantText" presStyleLbl="alignAcc1" presStyleIdx="1" presStyleCnt="3">
        <dgm:presLayoutVars>
          <dgm:bulletEnabled val="1"/>
        </dgm:presLayoutVars>
      </dgm:prSet>
      <dgm:spPr/>
      <dgm:t>
        <a:bodyPr/>
        <a:lstStyle/>
        <a:p>
          <a:endParaRPr lang="en-US"/>
        </a:p>
      </dgm:t>
    </dgm:pt>
    <dgm:pt modelId="{AB0A9B5B-24AD-4AF5-B6FB-9C90395F709E}" type="pres">
      <dgm:prSet presAssocID="{861CB98C-7641-40F9-B502-3881556CA7DE}" presName="sp" presStyleCnt="0"/>
      <dgm:spPr/>
    </dgm:pt>
    <dgm:pt modelId="{EB05B788-243B-4839-97C1-6C05FAF53EB8}" type="pres">
      <dgm:prSet presAssocID="{55C6FBE5-28C4-412F-993D-DAF2E5C734AA}" presName="composite" presStyleCnt="0"/>
      <dgm:spPr/>
    </dgm:pt>
    <dgm:pt modelId="{D7CF242B-E3A6-4B20-9F7F-4B73149228E6}" type="pres">
      <dgm:prSet presAssocID="{55C6FBE5-28C4-412F-993D-DAF2E5C734AA}" presName="parentText" presStyleLbl="alignNode1" presStyleIdx="2" presStyleCnt="3">
        <dgm:presLayoutVars>
          <dgm:chMax val="1"/>
          <dgm:bulletEnabled val="1"/>
        </dgm:presLayoutVars>
      </dgm:prSet>
      <dgm:spPr/>
      <dgm:t>
        <a:bodyPr/>
        <a:lstStyle/>
        <a:p>
          <a:endParaRPr lang="en-US"/>
        </a:p>
      </dgm:t>
    </dgm:pt>
    <dgm:pt modelId="{E08C4A58-5F4E-4422-A89C-59B3B61945EE}" type="pres">
      <dgm:prSet presAssocID="{55C6FBE5-28C4-412F-993D-DAF2E5C734AA}" presName="descendantText" presStyleLbl="alignAcc1" presStyleIdx="2" presStyleCnt="3">
        <dgm:presLayoutVars>
          <dgm:bulletEnabled val="1"/>
        </dgm:presLayoutVars>
      </dgm:prSet>
      <dgm:spPr/>
      <dgm:t>
        <a:bodyPr/>
        <a:lstStyle/>
        <a:p>
          <a:endParaRPr lang="en-US"/>
        </a:p>
      </dgm:t>
    </dgm:pt>
  </dgm:ptLst>
  <dgm:cxnLst>
    <dgm:cxn modelId="{E2CE5DB7-E22A-4F70-A517-F7CF05B42272}" type="presOf" srcId="{F9DD853D-E191-47BD-A306-9FCB5A4B0AD5}" destId="{E08C4A58-5F4E-4422-A89C-59B3B61945EE}" srcOrd="0" destOrd="0" presId="urn:microsoft.com/office/officeart/2005/8/layout/chevron2"/>
    <dgm:cxn modelId="{52FD7E7E-B301-44D5-AD1A-EADBE5541A90}" type="presOf" srcId="{B0E2957F-5477-4F73-AE7B-78DA7B69925C}" destId="{580A83B8-B76C-4C4A-924B-C936D7B663A5}" srcOrd="0" destOrd="0" presId="urn:microsoft.com/office/officeart/2005/8/layout/chevron2"/>
    <dgm:cxn modelId="{7A429F38-ADAA-4A10-9CE4-C6ABE1C0D778}" srcId="{B0E2957F-5477-4F73-AE7B-78DA7B69925C}" destId="{E0A8E278-5A02-4794-A147-D05A2C9F7C9D}" srcOrd="0" destOrd="0" parTransId="{B4434C16-6A4C-49DB-86D3-D3051308D2ED}" sibTransId="{ED1BDAFF-47AC-4BD0-A7B1-8EF916F5A073}"/>
    <dgm:cxn modelId="{042B2AA7-FC36-4EEA-9AB8-42F5D891211E}" type="presOf" srcId="{DDF9E248-C73F-4FBA-B0D4-C452E8D59A7F}" destId="{4E55F511-6CA3-43ED-8346-8FEA6B56D530}" srcOrd="0" destOrd="0" presId="urn:microsoft.com/office/officeart/2005/8/layout/chevron2"/>
    <dgm:cxn modelId="{8390105E-0F22-4B9D-B740-8E4DB06727DC}" srcId="{55C6FBE5-28C4-412F-993D-DAF2E5C734AA}" destId="{F9DD853D-E191-47BD-A306-9FCB5A4B0AD5}" srcOrd="0" destOrd="0" parTransId="{D9DF077E-AFBB-43BC-A99A-E9B99ACF36C2}" sibTransId="{116712AB-D3F5-44DD-B2F4-34A6C7DE8C2C}"/>
    <dgm:cxn modelId="{53F415C8-EB7E-4750-A4E3-B455F461470B}" srcId="{44588809-F110-4095-A678-A923656F8F67}" destId="{DDF9E248-C73F-4FBA-B0D4-C452E8D59A7F}" srcOrd="0" destOrd="0" parTransId="{C3519442-CBF4-41E5-B0DC-5D16881C7750}" sibTransId="{B1BBB7E2-21DB-4AC7-BBC2-D25B4C10915F}"/>
    <dgm:cxn modelId="{FFF1CAA9-CAFC-4C54-8FAA-E6D9747568CE}" type="presOf" srcId="{65073344-779A-4093-8567-34FE1D9EB67F}" destId="{198608EB-966E-4022-AD0F-1F41C7E784A5}" srcOrd="0" destOrd="0" presId="urn:microsoft.com/office/officeart/2005/8/layout/chevron2"/>
    <dgm:cxn modelId="{31C52880-6E8C-4529-8248-DD568C0D9929}" srcId="{B0E2957F-5477-4F73-AE7B-78DA7B69925C}" destId="{44588809-F110-4095-A678-A923656F8F67}" srcOrd="1" destOrd="0" parTransId="{8CC4EF03-3A30-424E-8402-A9998D5A49FC}" sibTransId="{861CB98C-7641-40F9-B502-3881556CA7DE}"/>
    <dgm:cxn modelId="{6E2BC837-C660-4ED9-B69C-949BE7EC1DC3}" type="presOf" srcId="{55C6FBE5-28C4-412F-993D-DAF2E5C734AA}" destId="{D7CF242B-E3A6-4B20-9F7F-4B73149228E6}" srcOrd="0" destOrd="0" presId="urn:microsoft.com/office/officeart/2005/8/layout/chevron2"/>
    <dgm:cxn modelId="{4617EE93-BF24-4D58-B656-E7B3462EACAF}" srcId="{B0E2957F-5477-4F73-AE7B-78DA7B69925C}" destId="{55C6FBE5-28C4-412F-993D-DAF2E5C734AA}" srcOrd="2" destOrd="0" parTransId="{ED61466F-3EDE-48EA-B96B-CAB172489A33}" sibTransId="{03F07FA7-F21B-4205-89A9-77D2CDC14CC8}"/>
    <dgm:cxn modelId="{52C23B13-E1A0-4B1E-8232-6AA3CF19049F}" srcId="{E0A8E278-5A02-4794-A147-D05A2C9F7C9D}" destId="{65073344-779A-4093-8567-34FE1D9EB67F}" srcOrd="0" destOrd="0" parTransId="{02F96B78-BA61-41DD-A575-3BCCAD22178D}" sibTransId="{B0E52ED3-A1E0-4EBC-A510-503FEC7C3931}"/>
    <dgm:cxn modelId="{9991042B-C34D-4FFD-A031-A93D5588A4DA}" type="presOf" srcId="{E0A8E278-5A02-4794-A147-D05A2C9F7C9D}" destId="{AD31A914-1E32-4873-BDC2-92FC1E9F7D02}" srcOrd="0" destOrd="0" presId="urn:microsoft.com/office/officeart/2005/8/layout/chevron2"/>
    <dgm:cxn modelId="{7F4A09DB-B381-4350-937F-7C977B6DBEFE}" type="presOf" srcId="{44588809-F110-4095-A678-A923656F8F67}" destId="{80F3AC78-C531-44A4-82C0-7A3DC3F9CDC4}" srcOrd="0" destOrd="0" presId="urn:microsoft.com/office/officeart/2005/8/layout/chevron2"/>
    <dgm:cxn modelId="{163F9B81-E0B7-4560-81BB-1CD897D8207B}" type="presParOf" srcId="{580A83B8-B76C-4C4A-924B-C936D7B663A5}" destId="{0ADE847B-5465-4E30-8BC3-177C088D4919}" srcOrd="0" destOrd="0" presId="urn:microsoft.com/office/officeart/2005/8/layout/chevron2"/>
    <dgm:cxn modelId="{E3D1BBDC-4439-4AF5-8FFC-3CA3D805282B}" type="presParOf" srcId="{0ADE847B-5465-4E30-8BC3-177C088D4919}" destId="{AD31A914-1E32-4873-BDC2-92FC1E9F7D02}" srcOrd="0" destOrd="0" presId="urn:microsoft.com/office/officeart/2005/8/layout/chevron2"/>
    <dgm:cxn modelId="{6F1D216B-CC7C-4673-9BD5-F2D2A562DF3F}" type="presParOf" srcId="{0ADE847B-5465-4E30-8BC3-177C088D4919}" destId="{198608EB-966E-4022-AD0F-1F41C7E784A5}" srcOrd="1" destOrd="0" presId="urn:microsoft.com/office/officeart/2005/8/layout/chevron2"/>
    <dgm:cxn modelId="{7B067E52-E639-4EEC-AE0C-E7481EB769D3}" type="presParOf" srcId="{580A83B8-B76C-4C4A-924B-C936D7B663A5}" destId="{3A39F5BB-EA52-416E-88DA-6CFA4FAFEC00}" srcOrd="1" destOrd="0" presId="urn:microsoft.com/office/officeart/2005/8/layout/chevron2"/>
    <dgm:cxn modelId="{839F3D0B-C4DA-4F77-9951-80287EBD3C9B}" type="presParOf" srcId="{580A83B8-B76C-4C4A-924B-C936D7B663A5}" destId="{4B93936B-49D5-43BC-967A-39AD31C53012}" srcOrd="2" destOrd="0" presId="urn:microsoft.com/office/officeart/2005/8/layout/chevron2"/>
    <dgm:cxn modelId="{499722CB-5225-470E-BE5F-0321C21DEF6A}" type="presParOf" srcId="{4B93936B-49D5-43BC-967A-39AD31C53012}" destId="{80F3AC78-C531-44A4-82C0-7A3DC3F9CDC4}" srcOrd="0" destOrd="0" presId="urn:microsoft.com/office/officeart/2005/8/layout/chevron2"/>
    <dgm:cxn modelId="{4CCF3F08-F650-459E-B891-659E2A0D6CD2}" type="presParOf" srcId="{4B93936B-49D5-43BC-967A-39AD31C53012}" destId="{4E55F511-6CA3-43ED-8346-8FEA6B56D530}" srcOrd="1" destOrd="0" presId="urn:microsoft.com/office/officeart/2005/8/layout/chevron2"/>
    <dgm:cxn modelId="{7A57984D-C050-403D-B883-D524CABC056D}" type="presParOf" srcId="{580A83B8-B76C-4C4A-924B-C936D7B663A5}" destId="{AB0A9B5B-24AD-4AF5-B6FB-9C90395F709E}" srcOrd="3" destOrd="0" presId="urn:microsoft.com/office/officeart/2005/8/layout/chevron2"/>
    <dgm:cxn modelId="{39D7123F-B4C2-4391-AB4C-11F9D1FAFE5C}" type="presParOf" srcId="{580A83B8-B76C-4C4A-924B-C936D7B663A5}" destId="{EB05B788-243B-4839-97C1-6C05FAF53EB8}" srcOrd="4" destOrd="0" presId="urn:microsoft.com/office/officeart/2005/8/layout/chevron2"/>
    <dgm:cxn modelId="{CD197FF6-EC08-4973-9117-915830234332}" type="presParOf" srcId="{EB05B788-243B-4839-97C1-6C05FAF53EB8}" destId="{D7CF242B-E3A6-4B20-9F7F-4B73149228E6}" srcOrd="0" destOrd="0" presId="urn:microsoft.com/office/officeart/2005/8/layout/chevron2"/>
    <dgm:cxn modelId="{94CD34ED-A6CA-4686-951F-79D875C6A95D}" type="presParOf" srcId="{EB05B788-243B-4839-97C1-6C05FAF53EB8}" destId="{E08C4A58-5F4E-4422-A89C-59B3B61945EE}" srcOrd="1" destOrd="0" presId="urn:microsoft.com/office/officeart/2005/8/layout/chevron2"/>
  </dgm:cxnLst>
  <dgm:bg/>
  <dgm:whole/>
</dgm:dataModel>
</file>

<file path=ppt/diagrams/data6.xml><?xml version="1.0" encoding="utf-8"?>
<dgm:dataModel xmlns:dgm="http://schemas.openxmlformats.org/drawingml/2006/diagram" xmlns:a="http://schemas.openxmlformats.org/drawingml/2006/main">
  <dgm:ptLst>
    <dgm:pt modelId="{B0E2957F-5477-4F73-AE7B-78DA7B69925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0A8E278-5A02-4794-A147-D05A2C9F7C9D}">
      <dgm:prSet phldrT="[Text]"/>
      <dgm:spPr/>
      <dgm:t>
        <a:bodyPr/>
        <a:lstStyle/>
        <a:p>
          <a:r>
            <a:rPr lang="en-US" dirty="0" smtClean="0"/>
            <a:t>Statistical sampling</a:t>
          </a:r>
          <a:endParaRPr lang="en-US" dirty="0"/>
        </a:p>
      </dgm:t>
    </dgm:pt>
    <dgm:pt modelId="{B4434C16-6A4C-49DB-86D3-D3051308D2ED}" type="parTrans" cxnId="{7A429F38-ADAA-4A10-9CE4-C6ABE1C0D778}">
      <dgm:prSet/>
      <dgm:spPr/>
      <dgm:t>
        <a:bodyPr/>
        <a:lstStyle/>
        <a:p>
          <a:endParaRPr lang="en-US"/>
        </a:p>
      </dgm:t>
    </dgm:pt>
    <dgm:pt modelId="{ED1BDAFF-47AC-4BD0-A7B1-8EF916F5A073}" type="sibTrans" cxnId="{7A429F38-ADAA-4A10-9CE4-C6ABE1C0D778}">
      <dgm:prSet/>
      <dgm:spPr/>
      <dgm:t>
        <a:bodyPr/>
        <a:lstStyle/>
        <a:p>
          <a:endParaRPr lang="en-US"/>
        </a:p>
      </dgm:t>
    </dgm:pt>
    <dgm:pt modelId="{65073344-779A-4093-8567-34FE1D9EB67F}">
      <dgm:prSet phldrT="[Text]"/>
      <dgm:spPr/>
      <dgm:t>
        <a:bodyPr/>
        <a:lstStyle/>
        <a:p>
          <a:r>
            <a:rPr lang="en-US" dirty="0" smtClean="0"/>
            <a:t>Perform various types of statistical analysis to identify samples as required.</a:t>
          </a:r>
          <a:endParaRPr lang="en-US" dirty="0"/>
        </a:p>
      </dgm:t>
    </dgm:pt>
    <dgm:pt modelId="{02F96B78-BA61-41DD-A575-3BCCAD22178D}" type="parTrans" cxnId="{52C23B13-E1A0-4B1E-8232-6AA3CF19049F}">
      <dgm:prSet/>
      <dgm:spPr/>
      <dgm:t>
        <a:bodyPr/>
        <a:lstStyle/>
        <a:p>
          <a:endParaRPr lang="en-US"/>
        </a:p>
      </dgm:t>
    </dgm:pt>
    <dgm:pt modelId="{B0E52ED3-A1E0-4EBC-A510-503FEC7C3931}" type="sibTrans" cxnId="{52C23B13-E1A0-4B1E-8232-6AA3CF19049F}">
      <dgm:prSet/>
      <dgm:spPr/>
      <dgm:t>
        <a:bodyPr/>
        <a:lstStyle/>
        <a:p>
          <a:endParaRPr lang="en-US"/>
        </a:p>
      </dgm:t>
    </dgm:pt>
    <dgm:pt modelId="{44588809-F110-4095-A678-A923656F8F67}">
      <dgm:prSet phldrT="[Text]"/>
      <dgm:spPr/>
      <dgm:t>
        <a:bodyPr/>
        <a:lstStyle/>
        <a:p>
          <a:r>
            <a:rPr lang="en-US" dirty="0" smtClean="0"/>
            <a:t>Detect frauds</a:t>
          </a:r>
          <a:endParaRPr lang="en-US" dirty="0"/>
        </a:p>
      </dgm:t>
    </dgm:pt>
    <dgm:pt modelId="{8CC4EF03-3A30-424E-8402-A9998D5A49FC}" type="parTrans" cxnId="{31C52880-6E8C-4529-8248-DD568C0D9929}">
      <dgm:prSet/>
      <dgm:spPr/>
      <dgm:t>
        <a:bodyPr/>
        <a:lstStyle/>
        <a:p>
          <a:endParaRPr lang="en-US"/>
        </a:p>
      </dgm:t>
    </dgm:pt>
    <dgm:pt modelId="{861CB98C-7641-40F9-B502-3881556CA7DE}" type="sibTrans" cxnId="{31C52880-6E8C-4529-8248-DD568C0D9929}">
      <dgm:prSet/>
      <dgm:spPr/>
      <dgm:t>
        <a:bodyPr/>
        <a:lstStyle/>
        <a:p>
          <a:endParaRPr lang="en-US"/>
        </a:p>
      </dgm:t>
    </dgm:pt>
    <dgm:pt modelId="{DDF9E248-C73F-4FBA-B0D4-C452E8D59A7F}">
      <dgm:prSet phldrT="[Text]"/>
      <dgm:spPr/>
      <dgm:t>
        <a:bodyPr/>
        <a:lstStyle/>
        <a:p>
          <a:r>
            <a:rPr lang="en-US" dirty="0" smtClean="0"/>
            <a:t>Identify potential areas of fraud. For example, transactions entered on weekdays  or purchases from vendors who are not approved</a:t>
          </a:r>
          <a:endParaRPr lang="en-US" dirty="0"/>
        </a:p>
      </dgm:t>
    </dgm:pt>
    <dgm:pt modelId="{C3519442-CBF4-41E5-B0DC-5D16881C7750}" type="parTrans" cxnId="{53F415C8-EB7E-4750-A4E3-B455F461470B}">
      <dgm:prSet/>
      <dgm:spPr/>
      <dgm:t>
        <a:bodyPr/>
        <a:lstStyle/>
        <a:p>
          <a:endParaRPr lang="en-US"/>
        </a:p>
      </dgm:t>
    </dgm:pt>
    <dgm:pt modelId="{B1BBB7E2-21DB-4AC7-BBC2-D25B4C10915F}" type="sibTrans" cxnId="{53F415C8-EB7E-4750-A4E3-B455F461470B}">
      <dgm:prSet/>
      <dgm:spPr/>
      <dgm:t>
        <a:bodyPr/>
        <a:lstStyle/>
        <a:p>
          <a:endParaRPr lang="en-US"/>
        </a:p>
      </dgm:t>
    </dgm:pt>
    <dgm:pt modelId="{55C6FBE5-28C4-412F-993D-DAF2E5C734AA}">
      <dgm:prSet phldrT="[Text]"/>
      <dgm:spPr/>
      <dgm:t>
        <a:bodyPr/>
        <a:lstStyle/>
        <a:p>
          <a:r>
            <a:rPr lang="en-US" dirty="0" smtClean="0"/>
            <a:t>Verify calculations</a:t>
          </a:r>
          <a:endParaRPr lang="en-US" dirty="0"/>
        </a:p>
      </dgm:t>
    </dgm:pt>
    <dgm:pt modelId="{ED61466F-3EDE-48EA-B96B-CAB172489A33}" type="parTrans" cxnId="{4617EE93-BF24-4D58-B656-E7B3462EACAF}">
      <dgm:prSet/>
      <dgm:spPr/>
      <dgm:t>
        <a:bodyPr/>
        <a:lstStyle/>
        <a:p>
          <a:endParaRPr lang="en-US"/>
        </a:p>
      </dgm:t>
    </dgm:pt>
    <dgm:pt modelId="{03F07FA7-F21B-4205-89A9-77D2CDC14CC8}" type="sibTrans" cxnId="{4617EE93-BF24-4D58-B656-E7B3462EACAF}">
      <dgm:prSet/>
      <dgm:spPr/>
      <dgm:t>
        <a:bodyPr/>
        <a:lstStyle/>
        <a:p>
          <a:endParaRPr lang="en-US"/>
        </a:p>
      </dgm:t>
    </dgm:pt>
    <dgm:pt modelId="{F9DD853D-E191-47BD-A306-9FCB5A4B0AD5}">
      <dgm:prSet phldrT="[Text]"/>
      <dgm:spPr/>
      <dgm:t>
        <a:bodyPr/>
        <a:lstStyle/>
        <a:p>
          <a:r>
            <a:rPr lang="en-US" dirty="0" smtClean="0"/>
            <a:t>Re-perform various computations in audit software to confirm the results from application software confirm with the audit software. For e.g.: TDS rate applied as per criteria.</a:t>
          </a:r>
          <a:endParaRPr lang="en-US" dirty="0"/>
        </a:p>
      </dgm:t>
    </dgm:pt>
    <dgm:pt modelId="{D9DF077E-AFBB-43BC-A99A-E9B99ACF36C2}" type="parTrans" cxnId="{8390105E-0F22-4B9D-B740-8E4DB06727DC}">
      <dgm:prSet/>
      <dgm:spPr/>
      <dgm:t>
        <a:bodyPr/>
        <a:lstStyle/>
        <a:p>
          <a:endParaRPr lang="en-US"/>
        </a:p>
      </dgm:t>
    </dgm:pt>
    <dgm:pt modelId="{116712AB-D3F5-44DD-B2F4-34A6C7DE8C2C}" type="sibTrans" cxnId="{8390105E-0F22-4B9D-B740-8E4DB06727DC}">
      <dgm:prSet/>
      <dgm:spPr/>
      <dgm:t>
        <a:bodyPr/>
        <a:lstStyle/>
        <a:p>
          <a:endParaRPr lang="en-US"/>
        </a:p>
      </dgm:t>
    </dgm:pt>
    <dgm:pt modelId="{EB4D870F-711D-4284-8A4B-F61D5F811D6C}">
      <dgm:prSet/>
      <dgm:spPr/>
      <dgm:t>
        <a:bodyPr/>
        <a:lstStyle/>
        <a:p>
          <a:endParaRPr lang="en-US" dirty="0"/>
        </a:p>
      </dgm:t>
    </dgm:pt>
    <dgm:pt modelId="{383D1CFD-6AAE-4EF9-897C-C9AA61B09E82}" type="parTrans" cxnId="{657C2915-7C70-464F-9AE2-2294CAB4CADD}">
      <dgm:prSet/>
      <dgm:spPr/>
      <dgm:t>
        <a:bodyPr/>
        <a:lstStyle/>
        <a:p>
          <a:endParaRPr lang="en-US"/>
        </a:p>
      </dgm:t>
    </dgm:pt>
    <dgm:pt modelId="{7B790B5F-4881-42EA-A10D-0705F9751243}" type="sibTrans" cxnId="{657C2915-7C70-464F-9AE2-2294CAB4CADD}">
      <dgm:prSet/>
      <dgm:spPr/>
      <dgm:t>
        <a:bodyPr/>
        <a:lstStyle/>
        <a:p>
          <a:endParaRPr lang="en-US"/>
        </a:p>
      </dgm:t>
    </dgm:pt>
    <dgm:pt modelId="{580A83B8-B76C-4C4A-924B-C936D7B663A5}" type="pres">
      <dgm:prSet presAssocID="{B0E2957F-5477-4F73-AE7B-78DA7B69925C}" presName="linearFlow" presStyleCnt="0">
        <dgm:presLayoutVars>
          <dgm:dir/>
          <dgm:animLvl val="lvl"/>
          <dgm:resizeHandles val="exact"/>
        </dgm:presLayoutVars>
      </dgm:prSet>
      <dgm:spPr/>
      <dgm:t>
        <a:bodyPr/>
        <a:lstStyle/>
        <a:p>
          <a:endParaRPr lang="en-US"/>
        </a:p>
      </dgm:t>
    </dgm:pt>
    <dgm:pt modelId="{0ADE847B-5465-4E30-8BC3-177C088D4919}" type="pres">
      <dgm:prSet presAssocID="{E0A8E278-5A02-4794-A147-D05A2C9F7C9D}" presName="composite" presStyleCnt="0"/>
      <dgm:spPr/>
    </dgm:pt>
    <dgm:pt modelId="{AD31A914-1E32-4873-BDC2-92FC1E9F7D02}" type="pres">
      <dgm:prSet presAssocID="{E0A8E278-5A02-4794-A147-D05A2C9F7C9D}" presName="parentText" presStyleLbl="alignNode1" presStyleIdx="0" presStyleCnt="3">
        <dgm:presLayoutVars>
          <dgm:chMax val="1"/>
          <dgm:bulletEnabled val="1"/>
        </dgm:presLayoutVars>
      </dgm:prSet>
      <dgm:spPr/>
      <dgm:t>
        <a:bodyPr/>
        <a:lstStyle/>
        <a:p>
          <a:endParaRPr lang="en-US"/>
        </a:p>
      </dgm:t>
    </dgm:pt>
    <dgm:pt modelId="{198608EB-966E-4022-AD0F-1F41C7E784A5}" type="pres">
      <dgm:prSet presAssocID="{E0A8E278-5A02-4794-A147-D05A2C9F7C9D}" presName="descendantText" presStyleLbl="alignAcc1" presStyleIdx="0" presStyleCnt="3">
        <dgm:presLayoutVars>
          <dgm:bulletEnabled val="1"/>
        </dgm:presLayoutVars>
      </dgm:prSet>
      <dgm:spPr/>
      <dgm:t>
        <a:bodyPr/>
        <a:lstStyle/>
        <a:p>
          <a:endParaRPr lang="en-US"/>
        </a:p>
      </dgm:t>
    </dgm:pt>
    <dgm:pt modelId="{3A39F5BB-EA52-416E-88DA-6CFA4FAFEC00}" type="pres">
      <dgm:prSet presAssocID="{ED1BDAFF-47AC-4BD0-A7B1-8EF916F5A073}" presName="sp" presStyleCnt="0"/>
      <dgm:spPr/>
    </dgm:pt>
    <dgm:pt modelId="{4B93936B-49D5-43BC-967A-39AD31C53012}" type="pres">
      <dgm:prSet presAssocID="{44588809-F110-4095-A678-A923656F8F67}" presName="composite" presStyleCnt="0"/>
      <dgm:spPr/>
    </dgm:pt>
    <dgm:pt modelId="{80F3AC78-C531-44A4-82C0-7A3DC3F9CDC4}" type="pres">
      <dgm:prSet presAssocID="{44588809-F110-4095-A678-A923656F8F67}" presName="parentText" presStyleLbl="alignNode1" presStyleIdx="1" presStyleCnt="3">
        <dgm:presLayoutVars>
          <dgm:chMax val="1"/>
          <dgm:bulletEnabled val="1"/>
        </dgm:presLayoutVars>
      </dgm:prSet>
      <dgm:spPr/>
      <dgm:t>
        <a:bodyPr/>
        <a:lstStyle/>
        <a:p>
          <a:endParaRPr lang="en-US"/>
        </a:p>
      </dgm:t>
    </dgm:pt>
    <dgm:pt modelId="{4E55F511-6CA3-43ED-8346-8FEA6B56D530}" type="pres">
      <dgm:prSet presAssocID="{44588809-F110-4095-A678-A923656F8F67}" presName="descendantText" presStyleLbl="alignAcc1" presStyleIdx="1" presStyleCnt="3">
        <dgm:presLayoutVars>
          <dgm:bulletEnabled val="1"/>
        </dgm:presLayoutVars>
      </dgm:prSet>
      <dgm:spPr/>
      <dgm:t>
        <a:bodyPr/>
        <a:lstStyle/>
        <a:p>
          <a:endParaRPr lang="en-US"/>
        </a:p>
      </dgm:t>
    </dgm:pt>
    <dgm:pt modelId="{AB0A9B5B-24AD-4AF5-B6FB-9C90395F709E}" type="pres">
      <dgm:prSet presAssocID="{861CB98C-7641-40F9-B502-3881556CA7DE}" presName="sp" presStyleCnt="0"/>
      <dgm:spPr/>
    </dgm:pt>
    <dgm:pt modelId="{EB05B788-243B-4839-97C1-6C05FAF53EB8}" type="pres">
      <dgm:prSet presAssocID="{55C6FBE5-28C4-412F-993D-DAF2E5C734AA}" presName="composite" presStyleCnt="0"/>
      <dgm:spPr/>
    </dgm:pt>
    <dgm:pt modelId="{D7CF242B-E3A6-4B20-9F7F-4B73149228E6}" type="pres">
      <dgm:prSet presAssocID="{55C6FBE5-28C4-412F-993D-DAF2E5C734AA}" presName="parentText" presStyleLbl="alignNode1" presStyleIdx="2" presStyleCnt="3">
        <dgm:presLayoutVars>
          <dgm:chMax val="1"/>
          <dgm:bulletEnabled val="1"/>
        </dgm:presLayoutVars>
      </dgm:prSet>
      <dgm:spPr/>
      <dgm:t>
        <a:bodyPr/>
        <a:lstStyle/>
        <a:p>
          <a:endParaRPr lang="en-US"/>
        </a:p>
      </dgm:t>
    </dgm:pt>
    <dgm:pt modelId="{E08C4A58-5F4E-4422-A89C-59B3B61945EE}" type="pres">
      <dgm:prSet presAssocID="{55C6FBE5-28C4-412F-993D-DAF2E5C734AA}" presName="descendantText" presStyleLbl="alignAcc1" presStyleIdx="2" presStyleCnt="3">
        <dgm:presLayoutVars>
          <dgm:bulletEnabled val="1"/>
        </dgm:presLayoutVars>
      </dgm:prSet>
      <dgm:spPr/>
      <dgm:t>
        <a:bodyPr/>
        <a:lstStyle/>
        <a:p>
          <a:endParaRPr lang="en-US"/>
        </a:p>
      </dgm:t>
    </dgm:pt>
  </dgm:ptLst>
  <dgm:cxnLst>
    <dgm:cxn modelId="{C0517E52-EA13-49FC-97F4-F0504F85EF02}" type="presOf" srcId="{55C6FBE5-28C4-412F-993D-DAF2E5C734AA}" destId="{D7CF242B-E3A6-4B20-9F7F-4B73149228E6}" srcOrd="0" destOrd="0" presId="urn:microsoft.com/office/officeart/2005/8/layout/chevron2"/>
    <dgm:cxn modelId="{28782A6E-89FD-4AF6-9F06-119047FF6F9B}" type="presOf" srcId="{B0E2957F-5477-4F73-AE7B-78DA7B69925C}" destId="{580A83B8-B76C-4C4A-924B-C936D7B663A5}" srcOrd="0" destOrd="0" presId="urn:microsoft.com/office/officeart/2005/8/layout/chevron2"/>
    <dgm:cxn modelId="{BF470272-295D-461E-827B-904960497A88}" type="presOf" srcId="{44588809-F110-4095-A678-A923656F8F67}" destId="{80F3AC78-C531-44A4-82C0-7A3DC3F9CDC4}" srcOrd="0" destOrd="0" presId="urn:microsoft.com/office/officeart/2005/8/layout/chevron2"/>
    <dgm:cxn modelId="{7A429F38-ADAA-4A10-9CE4-C6ABE1C0D778}" srcId="{B0E2957F-5477-4F73-AE7B-78DA7B69925C}" destId="{E0A8E278-5A02-4794-A147-D05A2C9F7C9D}" srcOrd="0" destOrd="0" parTransId="{B4434C16-6A4C-49DB-86D3-D3051308D2ED}" sibTransId="{ED1BDAFF-47AC-4BD0-A7B1-8EF916F5A073}"/>
    <dgm:cxn modelId="{5E1B654A-4343-4D2F-AC9E-58CF025FBEAF}" type="presOf" srcId="{65073344-779A-4093-8567-34FE1D9EB67F}" destId="{198608EB-966E-4022-AD0F-1F41C7E784A5}" srcOrd="0" destOrd="0" presId="urn:microsoft.com/office/officeart/2005/8/layout/chevron2"/>
    <dgm:cxn modelId="{8390105E-0F22-4B9D-B740-8E4DB06727DC}" srcId="{55C6FBE5-28C4-412F-993D-DAF2E5C734AA}" destId="{F9DD853D-E191-47BD-A306-9FCB5A4B0AD5}" srcOrd="0" destOrd="0" parTransId="{D9DF077E-AFBB-43BC-A99A-E9B99ACF36C2}" sibTransId="{116712AB-D3F5-44DD-B2F4-34A6C7DE8C2C}"/>
    <dgm:cxn modelId="{53F415C8-EB7E-4750-A4E3-B455F461470B}" srcId="{44588809-F110-4095-A678-A923656F8F67}" destId="{DDF9E248-C73F-4FBA-B0D4-C452E8D59A7F}" srcOrd="0" destOrd="0" parTransId="{C3519442-CBF4-41E5-B0DC-5D16881C7750}" sibTransId="{B1BBB7E2-21DB-4AC7-BBC2-D25B4C10915F}"/>
    <dgm:cxn modelId="{B06CB70E-EFD1-41D9-83D2-E2AF327E44F2}" type="presOf" srcId="{EB4D870F-711D-4284-8A4B-F61D5F811D6C}" destId="{E08C4A58-5F4E-4422-A89C-59B3B61945EE}" srcOrd="0" destOrd="1" presId="urn:microsoft.com/office/officeart/2005/8/layout/chevron2"/>
    <dgm:cxn modelId="{657C2915-7C70-464F-9AE2-2294CAB4CADD}" srcId="{55C6FBE5-28C4-412F-993D-DAF2E5C734AA}" destId="{EB4D870F-711D-4284-8A4B-F61D5F811D6C}" srcOrd="1" destOrd="0" parTransId="{383D1CFD-6AAE-4EF9-897C-C9AA61B09E82}" sibTransId="{7B790B5F-4881-42EA-A10D-0705F9751243}"/>
    <dgm:cxn modelId="{31C52880-6E8C-4529-8248-DD568C0D9929}" srcId="{B0E2957F-5477-4F73-AE7B-78DA7B69925C}" destId="{44588809-F110-4095-A678-A923656F8F67}" srcOrd="1" destOrd="0" parTransId="{8CC4EF03-3A30-424E-8402-A9998D5A49FC}" sibTransId="{861CB98C-7641-40F9-B502-3881556CA7DE}"/>
    <dgm:cxn modelId="{4617EE93-BF24-4D58-B656-E7B3462EACAF}" srcId="{B0E2957F-5477-4F73-AE7B-78DA7B69925C}" destId="{55C6FBE5-28C4-412F-993D-DAF2E5C734AA}" srcOrd="2" destOrd="0" parTransId="{ED61466F-3EDE-48EA-B96B-CAB172489A33}" sibTransId="{03F07FA7-F21B-4205-89A9-77D2CDC14CC8}"/>
    <dgm:cxn modelId="{AF18C8B2-BD48-4E8A-85D8-1C987D10D85C}" type="presOf" srcId="{DDF9E248-C73F-4FBA-B0D4-C452E8D59A7F}" destId="{4E55F511-6CA3-43ED-8346-8FEA6B56D530}" srcOrd="0" destOrd="0" presId="urn:microsoft.com/office/officeart/2005/8/layout/chevron2"/>
    <dgm:cxn modelId="{52C23B13-E1A0-4B1E-8232-6AA3CF19049F}" srcId="{E0A8E278-5A02-4794-A147-D05A2C9F7C9D}" destId="{65073344-779A-4093-8567-34FE1D9EB67F}" srcOrd="0" destOrd="0" parTransId="{02F96B78-BA61-41DD-A575-3BCCAD22178D}" sibTransId="{B0E52ED3-A1E0-4EBC-A510-503FEC7C3931}"/>
    <dgm:cxn modelId="{286FFF8E-8CEE-4CE9-83DF-A8A38FD2D04F}" type="presOf" srcId="{E0A8E278-5A02-4794-A147-D05A2C9F7C9D}" destId="{AD31A914-1E32-4873-BDC2-92FC1E9F7D02}" srcOrd="0" destOrd="0" presId="urn:microsoft.com/office/officeart/2005/8/layout/chevron2"/>
    <dgm:cxn modelId="{7E830125-1BE7-445D-9FE2-9A00DA2F28F1}" type="presOf" srcId="{F9DD853D-E191-47BD-A306-9FCB5A4B0AD5}" destId="{E08C4A58-5F4E-4422-A89C-59B3B61945EE}" srcOrd="0" destOrd="0" presId="urn:microsoft.com/office/officeart/2005/8/layout/chevron2"/>
    <dgm:cxn modelId="{E88E5D65-98DA-4D00-BCCD-B1F268720963}" type="presParOf" srcId="{580A83B8-B76C-4C4A-924B-C936D7B663A5}" destId="{0ADE847B-5465-4E30-8BC3-177C088D4919}" srcOrd="0" destOrd="0" presId="urn:microsoft.com/office/officeart/2005/8/layout/chevron2"/>
    <dgm:cxn modelId="{8A220FCC-A338-411A-B749-5CD4E751964F}" type="presParOf" srcId="{0ADE847B-5465-4E30-8BC3-177C088D4919}" destId="{AD31A914-1E32-4873-BDC2-92FC1E9F7D02}" srcOrd="0" destOrd="0" presId="urn:microsoft.com/office/officeart/2005/8/layout/chevron2"/>
    <dgm:cxn modelId="{15EF06E9-DEAC-44AA-91EC-BBA56DBF32EF}" type="presParOf" srcId="{0ADE847B-5465-4E30-8BC3-177C088D4919}" destId="{198608EB-966E-4022-AD0F-1F41C7E784A5}" srcOrd="1" destOrd="0" presId="urn:microsoft.com/office/officeart/2005/8/layout/chevron2"/>
    <dgm:cxn modelId="{14FF49D5-6670-4BE4-AB72-7FB7FBD962D8}" type="presParOf" srcId="{580A83B8-B76C-4C4A-924B-C936D7B663A5}" destId="{3A39F5BB-EA52-416E-88DA-6CFA4FAFEC00}" srcOrd="1" destOrd="0" presId="urn:microsoft.com/office/officeart/2005/8/layout/chevron2"/>
    <dgm:cxn modelId="{555D3581-BD92-49B5-BFC0-24707B9A7591}" type="presParOf" srcId="{580A83B8-B76C-4C4A-924B-C936D7B663A5}" destId="{4B93936B-49D5-43BC-967A-39AD31C53012}" srcOrd="2" destOrd="0" presId="urn:microsoft.com/office/officeart/2005/8/layout/chevron2"/>
    <dgm:cxn modelId="{5D628300-1F2C-4F6E-A13F-2AE26F261BE5}" type="presParOf" srcId="{4B93936B-49D5-43BC-967A-39AD31C53012}" destId="{80F3AC78-C531-44A4-82C0-7A3DC3F9CDC4}" srcOrd="0" destOrd="0" presId="urn:microsoft.com/office/officeart/2005/8/layout/chevron2"/>
    <dgm:cxn modelId="{9DE398FE-B9F3-49AE-865F-79BC9C99E21E}" type="presParOf" srcId="{4B93936B-49D5-43BC-967A-39AD31C53012}" destId="{4E55F511-6CA3-43ED-8346-8FEA6B56D530}" srcOrd="1" destOrd="0" presId="urn:microsoft.com/office/officeart/2005/8/layout/chevron2"/>
    <dgm:cxn modelId="{C4DAE733-965B-412C-BA3F-679800DADA76}" type="presParOf" srcId="{580A83B8-B76C-4C4A-924B-C936D7B663A5}" destId="{AB0A9B5B-24AD-4AF5-B6FB-9C90395F709E}" srcOrd="3" destOrd="0" presId="urn:microsoft.com/office/officeart/2005/8/layout/chevron2"/>
    <dgm:cxn modelId="{FCE4C9ED-D953-4875-9933-37348F7C3475}" type="presParOf" srcId="{580A83B8-B76C-4C4A-924B-C936D7B663A5}" destId="{EB05B788-243B-4839-97C1-6C05FAF53EB8}" srcOrd="4" destOrd="0" presId="urn:microsoft.com/office/officeart/2005/8/layout/chevron2"/>
    <dgm:cxn modelId="{A8C8AC2F-43A6-4C16-AAF7-6C9C5DA344B6}" type="presParOf" srcId="{EB05B788-243B-4839-97C1-6C05FAF53EB8}" destId="{D7CF242B-E3A6-4B20-9F7F-4B73149228E6}" srcOrd="0" destOrd="0" presId="urn:microsoft.com/office/officeart/2005/8/layout/chevron2"/>
    <dgm:cxn modelId="{B47F631E-C88F-49A2-B446-7A6CC669741D}" type="presParOf" srcId="{EB05B788-243B-4839-97C1-6C05FAF53EB8}" destId="{E08C4A58-5F4E-4422-A89C-59B3B61945EE}" srcOrd="1" destOrd="0" presId="urn:microsoft.com/office/officeart/2005/8/layout/chevron2"/>
  </dgm:cxnLst>
  <dgm:bg/>
  <dgm:whole/>
</dgm:dataModel>
</file>

<file path=ppt/diagrams/data7.xml><?xml version="1.0" encoding="utf-8"?>
<dgm:dataModel xmlns:dgm="http://schemas.openxmlformats.org/drawingml/2006/diagram" xmlns:a="http://schemas.openxmlformats.org/drawingml/2006/main">
  <dgm:ptLst>
    <dgm:pt modelId="{B0E2957F-5477-4F73-AE7B-78DA7B69925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0A8E278-5A02-4794-A147-D05A2C9F7C9D}">
      <dgm:prSet phldrT="[Text]"/>
      <dgm:spPr/>
      <dgm:t>
        <a:bodyPr/>
        <a:lstStyle/>
        <a:p>
          <a:r>
            <a:rPr lang="en-US" dirty="0" smtClean="0"/>
            <a:t>Existence of records</a:t>
          </a:r>
          <a:endParaRPr lang="en-US" dirty="0"/>
        </a:p>
      </dgm:t>
    </dgm:pt>
    <dgm:pt modelId="{B4434C16-6A4C-49DB-86D3-D3051308D2ED}" type="parTrans" cxnId="{7A429F38-ADAA-4A10-9CE4-C6ABE1C0D778}">
      <dgm:prSet/>
      <dgm:spPr/>
      <dgm:t>
        <a:bodyPr/>
        <a:lstStyle/>
        <a:p>
          <a:endParaRPr lang="en-US"/>
        </a:p>
      </dgm:t>
    </dgm:pt>
    <dgm:pt modelId="{ED1BDAFF-47AC-4BD0-A7B1-8EF916F5A073}" type="sibTrans" cxnId="{7A429F38-ADAA-4A10-9CE4-C6ABE1C0D778}">
      <dgm:prSet/>
      <dgm:spPr/>
      <dgm:t>
        <a:bodyPr/>
        <a:lstStyle/>
        <a:p>
          <a:endParaRPr lang="en-US"/>
        </a:p>
      </dgm:t>
    </dgm:pt>
    <dgm:pt modelId="{65073344-779A-4093-8567-34FE1D9EB67F}">
      <dgm:prSet phldrT="[Text]"/>
      <dgm:spPr/>
      <dgm:t>
        <a:bodyPr/>
        <a:lstStyle/>
        <a:p>
          <a:r>
            <a:rPr lang="en-US" dirty="0" smtClean="0"/>
            <a:t>Identify </a:t>
          </a:r>
          <a:r>
            <a:rPr lang="en-US" dirty="0" err="1" smtClean="0"/>
            <a:t>fi</a:t>
          </a:r>
          <a:r>
            <a:rPr lang="en-US" dirty="0" smtClean="0"/>
            <a:t> </a:t>
          </a:r>
          <a:r>
            <a:rPr lang="en-US" dirty="0" err="1" smtClean="0"/>
            <a:t>elds</a:t>
          </a:r>
          <a:r>
            <a:rPr lang="en-US" dirty="0" smtClean="0"/>
            <a:t>, which have null values. For example: invoices which do not have vendor name.</a:t>
          </a:r>
          <a:endParaRPr lang="en-US" dirty="0"/>
        </a:p>
      </dgm:t>
    </dgm:pt>
    <dgm:pt modelId="{02F96B78-BA61-41DD-A575-3BCCAD22178D}" type="parTrans" cxnId="{52C23B13-E1A0-4B1E-8232-6AA3CF19049F}">
      <dgm:prSet/>
      <dgm:spPr/>
      <dgm:t>
        <a:bodyPr/>
        <a:lstStyle/>
        <a:p>
          <a:endParaRPr lang="en-US"/>
        </a:p>
      </dgm:t>
    </dgm:pt>
    <dgm:pt modelId="{B0E52ED3-A1E0-4EBC-A510-503FEC7C3931}" type="sibTrans" cxnId="{52C23B13-E1A0-4B1E-8232-6AA3CF19049F}">
      <dgm:prSet/>
      <dgm:spPr/>
      <dgm:t>
        <a:bodyPr/>
        <a:lstStyle/>
        <a:p>
          <a:endParaRPr lang="en-US"/>
        </a:p>
      </dgm:t>
    </dgm:pt>
    <dgm:pt modelId="{44588809-F110-4095-A678-A923656F8F67}">
      <dgm:prSet phldrT="[Text]"/>
      <dgm:spPr/>
      <dgm:t>
        <a:bodyPr/>
        <a:lstStyle/>
        <a:p>
          <a:r>
            <a:rPr lang="en-US" dirty="0" smtClean="0"/>
            <a:t>Data completeness</a:t>
          </a:r>
          <a:endParaRPr lang="en-US" dirty="0"/>
        </a:p>
      </dgm:t>
    </dgm:pt>
    <dgm:pt modelId="{8CC4EF03-3A30-424E-8402-A9998D5A49FC}" type="parTrans" cxnId="{31C52880-6E8C-4529-8248-DD568C0D9929}">
      <dgm:prSet/>
      <dgm:spPr/>
      <dgm:t>
        <a:bodyPr/>
        <a:lstStyle/>
        <a:p>
          <a:endParaRPr lang="en-US"/>
        </a:p>
      </dgm:t>
    </dgm:pt>
    <dgm:pt modelId="{861CB98C-7641-40F9-B502-3881556CA7DE}" type="sibTrans" cxnId="{31C52880-6E8C-4529-8248-DD568C0D9929}">
      <dgm:prSet/>
      <dgm:spPr/>
      <dgm:t>
        <a:bodyPr/>
        <a:lstStyle/>
        <a:p>
          <a:endParaRPr lang="en-US"/>
        </a:p>
      </dgm:t>
    </dgm:pt>
    <dgm:pt modelId="{DDF9E248-C73F-4FBA-B0D4-C452E8D59A7F}">
      <dgm:prSet phldrT="[Text]"/>
      <dgm:spPr/>
      <dgm:t>
        <a:bodyPr/>
        <a:lstStyle/>
        <a:p>
          <a:r>
            <a:rPr lang="en-US" dirty="0" smtClean="0"/>
            <a:t>Identify whether all fields have valid data. For example: null values in any key field such as date, invoice number or value or name</a:t>
          </a:r>
          <a:endParaRPr lang="en-US" dirty="0"/>
        </a:p>
      </dgm:t>
    </dgm:pt>
    <dgm:pt modelId="{C3519442-CBF4-41E5-B0DC-5D16881C7750}" type="parTrans" cxnId="{53F415C8-EB7E-4750-A4E3-B455F461470B}">
      <dgm:prSet/>
      <dgm:spPr/>
      <dgm:t>
        <a:bodyPr/>
        <a:lstStyle/>
        <a:p>
          <a:endParaRPr lang="en-US"/>
        </a:p>
      </dgm:t>
    </dgm:pt>
    <dgm:pt modelId="{B1BBB7E2-21DB-4AC7-BBC2-D25B4C10915F}" type="sibTrans" cxnId="{53F415C8-EB7E-4750-A4E3-B455F461470B}">
      <dgm:prSet/>
      <dgm:spPr/>
      <dgm:t>
        <a:bodyPr/>
        <a:lstStyle/>
        <a:p>
          <a:endParaRPr lang="en-US"/>
        </a:p>
      </dgm:t>
    </dgm:pt>
    <dgm:pt modelId="{55C6FBE5-28C4-412F-993D-DAF2E5C734AA}">
      <dgm:prSet phldrT="[Text]"/>
      <dgm:spPr/>
      <dgm:t>
        <a:bodyPr/>
        <a:lstStyle/>
        <a:p>
          <a:r>
            <a:rPr lang="en-US" dirty="0" smtClean="0"/>
            <a:t>Data consistency</a:t>
          </a:r>
          <a:endParaRPr lang="en-US" dirty="0"/>
        </a:p>
      </dgm:t>
    </dgm:pt>
    <dgm:pt modelId="{ED61466F-3EDE-48EA-B96B-CAB172489A33}" type="parTrans" cxnId="{4617EE93-BF24-4D58-B656-E7B3462EACAF}">
      <dgm:prSet/>
      <dgm:spPr/>
      <dgm:t>
        <a:bodyPr/>
        <a:lstStyle/>
        <a:p>
          <a:endParaRPr lang="en-US"/>
        </a:p>
      </dgm:t>
    </dgm:pt>
    <dgm:pt modelId="{03F07FA7-F21B-4205-89A9-77D2CDC14CC8}" type="sibTrans" cxnId="{4617EE93-BF24-4D58-B656-E7B3462EACAF}">
      <dgm:prSet/>
      <dgm:spPr/>
      <dgm:t>
        <a:bodyPr/>
        <a:lstStyle/>
        <a:p>
          <a:endParaRPr lang="en-US"/>
        </a:p>
      </dgm:t>
    </dgm:pt>
    <dgm:pt modelId="{F9DD853D-E191-47BD-A306-9FCB5A4B0AD5}">
      <dgm:prSet phldrT="[Text]"/>
      <dgm:spPr/>
      <dgm:t>
        <a:bodyPr/>
        <a:lstStyle/>
        <a:p>
          <a:r>
            <a:rPr lang="en-US" dirty="0" smtClean="0"/>
            <a:t>Identify data, which are not consistent with the regular format. For example: invoices which are not in the required sequence.</a:t>
          </a:r>
          <a:endParaRPr lang="en-US" dirty="0"/>
        </a:p>
      </dgm:t>
    </dgm:pt>
    <dgm:pt modelId="{D9DF077E-AFBB-43BC-A99A-E9B99ACF36C2}" type="parTrans" cxnId="{8390105E-0F22-4B9D-B740-8E4DB06727DC}">
      <dgm:prSet/>
      <dgm:spPr/>
      <dgm:t>
        <a:bodyPr/>
        <a:lstStyle/>
        <a:p>
          <a:endParaRPr lang="en-US"/>
        </a:p>
      </dgm:t>
    </dgm:pt>
    <dgm:pt modelId="{116712AB-D3F5-44DD-B2F4-34A6C7DE8C2C}" type="sibTrans" cxnId="{8390105E-0F22-4B9D-B740-8E4DB06727DC}">
      <dgm:prSet/>
      <dgm:spPr/>
      <dgm:t>
        <a:bodyPr/>
        <a:lstStyle/>
        <a:p>
          <a:endParaRPr lang="en-US"/>
        </a:p>
      </dgm:t>
    </dgm:pt>
    <dgm:pt modelId="{580A83B8-B76C-4C4A-924B-C936D7B663A5}" type="pres">
      <dgm:prSet presAssocID="{B0E2957F-5477-4F73-AE7B-78DA7B69925C}" presName="linearFlow" presStyleCnt="0">
        <dgm:presLayoutVars>
          <dgm:dir/>
          <dgm:animLvl val="lvl"/>
          <dgm:resizeHandles val="exact"/>
        </dgm:presLayoutVars>
      </dgm:prSet>
      <dgm:spPr/>
      <dgm:t>
        <a:bodyPr/>
        <a:lstStyle/>
        <a:p>
          <a:endParaRPr lang="en-US"/>
        </a:p>
      </dgm:t>
    </dgm:pt>
    <dgm:pt modelId="{0ADE847B-5465-4E30-8BC3-177C088D4919}" type="pres">
      <dgm:prSet presAssocID="{E0A8E278-5A02-4794-A147-D05A2C9F7C9D}" presName="composite" presStyleCnt="0"/>
      <dgm:spPr/>
    </dgm:pt>
    <dgm:pt modelId="{AD31A914-1E32-4873-BDC2-92FC1E9F7D02}" type="pres">
      <dgm:prSet presAssocID="{E0A8E278-5A02-4794-A147-D05A2C9F7C9D}" presName="parentText" presStyleLbl="alignNode1" presStyleIdx="0" presStyleCnt="3">
        <dgm:presLayoutVars>
          <dgm:chMax val="1"/>
          <dgm:bulletEnabled val="1"/>
        </dgm:presLayoutVars>
      </dgm:prSet>
      <dgm:spPr/>
      <dgm:t>
        <a:bodyPr/>
        <a:lstStyle/>
        <a:p>
          <a:endParaRPr lang="en-US"/>
        </a:p>
      </dgm:t>
    </dgm:pt>
    <dgm:pt modelId="{198608EB-966E-4022-AD0F-1F41C7E784A5}" type="pres">
      <dgm:prSet presAssocID="{E0A8E278-5A02-4794-A147-D05A2C9F7C9D}" presName="descendantText" presStyleLbl="alignAcc1" presStyleIdx="0" presStyleCnt="3">
        <dgm:presLayoutVars>
          <dgm:bulletEnabled val="1"/>
        </dgm:presLayoutVars>
      </dgm:prSet>
      <dgm:spPr/>
      <dgm:t>
        <a:bodyPr/>
        <a:lstStyle/>
        <a:p>
          <a:endParaRPr lang="en-US"/>
        </a:p>
      </dgm:t>
    </dgm:pt>
    <dgm:pt modelId="{3A39F5BB-EA52-416E-88DA-6CFA4FAFEC00}" type="pres">
      <dgm:prSet presAssocID="{ED1BDAFF-47AC-4BD0-A7B1-8EF916F5A073}" presName="sp" presStyleCnt="0"/>
      <dgm:spPr/>
    </dgm:pt>
    <dgm:pt modelId="{4B93936B-49D5-43BC-967A-39AD31C53012}" type="pres">
      <dgm:prSet presAssocID="{44588809-F110-4095-A678-A923656F8F67}" presName="composite" presStyleCnt="0"/>
      <dgm:spPr/>
    </dgm:pt>
    <dgm:pt modelId="{80F3AC78-C531-44A4-82C0-7A3DC3F9CDC4}" type="pres">
      <dgm:prSet presAssocID="{44588809-F110-4095-A678-A923656F8F67}" presName="parentText" presStyleLbl="alignNode1" presStyleIdx="1" presStyleCnt="3">
        <dgm:presLayoutVars>
          <dgm:chMax val="1"/>
          <dgm:bulletEnabled val="1"/>
        </dgm:presLayoutVars>
      </dgm:prSet>
      <dgm:spPr/>
      <dgm:t>
        <a:bodyPr/>
        <a:lstStyle/>
        <a:p>
          <a:endParaRPr lang="en-US"/>
        </a:p>
      </dgm:t>
    </dgm:pt>
    <dgm:pt modelId="{4E55F511-6CA3-43ED-8346-8FEA6B56D530}" type="pres">
      <dgm:prSet presAssocID="{44588809-F110-4095-A678-A923656F8F67}" presName="descendantText" presStyleLbl="alignAcc1" presStyleIdx="1" presStyleCnt="3">
        <dgm:presLayoutVars>
          <dgm:bulletEnabled val="1"/>
        </dgm:presLayoutVars>
      </dgm:prSet>
      <dgm:spPr/>
      <dgm:t>
        <a:bodyPr/>
        <a:lstStyle/>
        <a:p>
          <a:endParaRPr lang="en-US"/>
        </a:p>
      </dgm:t>
    </dgm:pt>
    <dgm:pt modelId="{AB0A9B5B-24AD-4AF5-B6FB-9C90395F709E}" type="pres">
      <dgm:prSet presAssocID="{861CB98C-7641-40F9-B502-3881556CA7DE}" presName="sp" presStyleCnt="0"/>
      <dgm:spPr/>
    </dgm:pt>
    <dgm:pt modelId="{EB05B788-243B-4839-97C1-6C05FAF53EB8}" type="pres">
      <dgm:prSet presAssocID="{55C6FBE5-28C4-412F-993D-DAF2E5C734AA}" presName="composite" presStyleCnt="0"/>
      <dgm:spPr/>
    </dgm:pt>
    <dgm:pt modelId="{D7CF242B-E3A6-4B20-9F7F-4B73149228E6}" type="pres">
      <dgm:prSet presAssocID="{55C6FBE5-28C4-412F-993D-DAF2E5C734AA}" presName="parentText" presStyleLbl="alignNode1" presStyleIdx="2" presStyleCnt="3">
        <dgm:presLayoutVars>
          <dgm:chMax val="1"/>
          <dgm:bulletEnabled val="1"/>
        </dgm:presLayoutVars>
      </dgm:prSet>
      <dgm:spPr/>
      <dgm:t>
        <a:bodyPr/>
        <a:lstStyle/>
        <a:p>
          <a:endParaRPr lang="en-US"/>
        </a:p>
      </dgm:t>
    </dgm:pt>
    <dgm:pt modelId="{E08C4A58-5F4E-4422-A89C-59B3B61945EE}" type="pres">
      <dgm:prSet presAssocID="{55C6FBE5-28C4-412F-993D-DAF2E5C734AA}" presName="descendantText" presStyleLbl="alignAcc1" presStyleIdx="2" presStyleCnt="3">
        <dgm:presLayoutVars>
          <dgm:bulletEnabled val="1"/>
        </dgm:presLayoutVars>
      </dgm:prSet>
      <dgm:spPr/>
      <dgm:t>
        <a:bodyPr/>
        <a:lstStyle/>
        <a:p>
          <a:endParaRPr lang="en-US"/>
        </a:p>
      </dgm:t>
    </dgm:pt>
  </dgm:ptLst>
  <dgm:cxnLst>
    <dgm:cxn modelId="{13053CE7-BD4E-4DE1-84A2-10988A1FBCC5}" type="presOf" srcId="{E0A8E278-5A02-4794-A147-D05A2C9F7C9D}" destId="{AD31A914-1E32-4873-BDC2-92FC1E9F7D02}" srcOrd="0" destOrd="0" presId="urn:microsoft.com/office/officeart/2005/8/layout/chevron2"/>
    <dgm:cxn modelId="{7B9B3EE7-1C5D-4113-88E3-C0BA021A0D1F}" type="presOf" srcId="{55C6FBE5-28C4-412F-993D-DAF2E5C734AA}" destId="{D7CF242B-E3A6-4B20-9F7F-4B73149228E6}" srcOrd="0" destOrd="0" presId="urn:microsoft.com/office/officeart/2005/8/layout/chevron2"/>
    <dgm:cxn modelId="{0DFE2D6B-BFBC-46A3-B97C-DC7F686CE715}" type="presOf" srcId="{65073344-779A-4093-8567-34FE1D9EB67F}" destId="{198608EB-966E-4022-AD0F-1F41C7E784A5}" srcOrd="0" destOrd="0" presId="urn:microsoft.com/office/officeart/2005/8/layout/chevron2"/>
    <dgm:cxn modelId="{7A429F38-ADAA-4A10-9CE4-C6ABE1C0D778}" srcId="{B0E2957F-5477-4F73-AE7B-78DA7B69925C}" destId="{E0A8E278-5A02-4794-A147-D05A2C9F7C9D}" srcOrd="0" destOrd="0" parTransId="{B4434C16-6A4C-49DB-86D3-D3051308D2ED}" sibTransId="{ED1BDAFF-47AC-4BD0-A7B1-8EF916F5A073}"/>
    <dgm:cxn modelId="{8390105E-0F22-4B9D-B740-8E4DB06727DC}" srcId="{55C6FBE5-28C4-412F-993D-DAF2E5C734AA}" destId="{F9DD853D-E191-47BD-A306-9FCB5A4B0AD5}" srcOrd="0" destOrd="0" parTransId="{D9DF077E-AFBB-43BC-A99A-E9B99ACF36C2}" sibTransId="{116712AB-D3F5-44DD-B2F4-34A6C7DE8C2C}"/>
    <dgm:cxn modelId="{53F415C8-EB7E-4750-A4E3-B455F461470B}" srcId="{44588809-F110-4095-A678-A923656F8F67}" destId="{DDF9E248-C73F-4FBA-B0D4-C452E8D59A7F}" srcOrd="0" destOrd="0" parTransId="{C3519442-CBF4-41E5-B0DC-5D16881C7750}" sibTransId="{B1BBB7E2-21DB-4AC7-BBC2-D25B4C10915F}"/>
    <dgm:cxn modelId="{31C52880-6E8C-4529-8248-DD568C0D9929}" srcId="{B0E2957F-5477-4F73-AE7B-78DA7B69925C}" destId="{44588809-F110-4095-A678-A923656F8F67}" srcOrd="1" destOrd="0" parTransId="{8CC4EF03-3A30-424E-8402-A9998D5A49FC}" sibTransId="{861CB98C-7641-40F9-B502-3881556CA7DE}"/>
    <dgm:cxn modelId="{477D6688-3BE6-4E88-9176-7F5DB7AA43E2}" type="presOf" srcId="{B0E2957F-5477-4F73-AE7B-78DA7B69925C}" destId="{580A83B8-B76C-4C4A-924B-C936D7B663A5}" srcOrd="0" destOrd="0" presId="urn:microsoft.com/office/officeart/2005/8/layout/chevron2"/>
    <dgm:cxn modelId="{4617EE93-BF24-4D58-B656-E7B3462EACAF}" srcId="{B0E2957F-5477-4F73-AE7B-78DA7B69925C}" destId="{55C6FBE5-28C4-412F-993D-DAF2E5C734AA}" srcOrd="2" destOrd="0" parTransId="{ED61466F-3EDE-48EA-B96B-CAB172489A33}" sibTransId="{03F07FA7-F21B-4205-89A9-77D2CDC14CC8}"/>
    <dgm:cxn modelId="{52C23B13-E1A0-4B1E-8232-6AA3CF19049F}" srcId="{E0A8E278-5A02-4794-A147-D05A2C9F7C9D}" destId="{65073344-779A-4093-8567-34FE1D9EB67F}" srcOrd="0" destOrd="0" parTransId="{02F96B78-BA61-41DD-A575-3BCCAD22178D}" sibTransId="{B0E52ED3-A1E0-4EBC-A510-503FEC7C3931}"/>
    <dgm:cxn modelId="{C9F6EE21-DCDB-414F-90EE-A901B9E51C51}" type="presOf" srcId="{DDF9E248-C73F-4FBA-B0D4-C452E8D59A7F}" destId="{4E55F511-6CA3-43ED-8346-8FEA6B56D530}" srcOrd="0" destOrd="0" presId="urn:microsoft.com/office/officeart/2005/8/layout/chevron2"/>
    <dgm:cxn modelId="{EA7D84A2-5879-4D1F-8063-84AC9FA52ADA}" type="presOf" srcId="{44588809-F110-4095-A678-A923656F8F67}" destId="{80F3AC78-C531-44A4-82C0-7A3DC3F9CDC4}" srcOrd="0" destOrd="0" presId="urn:microsoft.com/office/officeart/2005/8/layout/chevron2"/>
    <dgm:cxn modelId="{2B14D7DC-F2E7-47A0-B73B-AF20415368C6}" type="presOf" srcId="{F9DD853D-E191-47BD-A306-9FCB5A4B0AD5}" destId="{E08C4A58-5F4E-4422-A89C-59B3B61945EE}" srcOrd="0" destOrd="0" presId="urn:microsoft.com/office/officeart/2005/8/layout/chevron2"/>
    <dgm:cxn modelId="{5E8A28B1-A6F3-4BE2-ABD7-00AF36FE55DC}" type="presParOf" srcId="{580A83B8-B76C-4C4A-924B-C936D7B663A5}" destId="{0ADE847B-5465-4E30-8BC3-177C088D4919}" srcOrd="0" destOrd="0" presId="urn:microsoft.com/office/officeart/2005/8/layout/chevron2"/>
    <dgm:cxn modelId="{C58C7425-3ED1-4BF0-8A47-EDB54D3B6BAF}" type="presParOf" srcId="{0ADE847B-5465-4E30-8BC3-177C088D4919}" destId="{AD31A914-1E32-4873-BDC2-92FC1E9F7D02}" srcOrd="0" destOrd="0" presId="urn:microsoft.com/office/officeart/2005/8/layout/chevron2"/>
    <dgm:cxn modelId="{45F213A9-9509-48C1-9F3B-76A259618839}" type="presParOf" srcId="{0ADE847B-5465-4E30-8BC3-177C088D4919}" destId="{198608EB-966E-4022-AD0F-1F41C7E784A5}" srcOrd="1" destOrd="0" presId="urn:microsoft.com/office/officeart/2005/8/layout/chevron2"/>
    <dgm:cxn modelId="{50B54FCD-2A8D-413F-8218-CC093ABB79AE}" type="presParOf" srcId="{580A83B8-B76C-4C4A-924B-C936D7B663A5}" destId="{3A39F5BB-EA52-416E-88DA-6CFA4FAFEC00}" srcOrd="1" destOrd="0" presId="urn:microsoft.com/office/officeart/2005/8/layout/chevron2"/>
    <dgm:cxn modelId="{776C19C2-0FF9-4EA1-8A0B-CFEE2EB4D01C}" type="presParOf" srcId="{580A83B8-B76C-4C4A-924B-C936D7B663A5}" destId="{4B93936B-49D5-43BC-967A-39AD31C53012}" srcOrd="2" destOrd="0" presId="urn:microsoft.com/office/officeart/2005/8/layout/chevron2"/>
    <dgm:cxn modelId="{606148D6-C82F-426F-8402-D62F76B48C5B}" type="presParOf" srcId="{4B93936B-49D5-43BC-967A-39AD31C53012}" destId="{80F3AC78-C531-44A4-82C0-7A3DC3F9CDC4}" srcOrd="0" destOrd="0" presId="urn:microsoft.com/office/officeart/2005/8/layout/chevron2"/>
    <dgm:cxn modelId="{A0500740-78DB-42E5-BDFA-630466B05BD8}" type="presParOf" srcId="{4B93936B-49D5-43BC-967A-39AD31C53012}" destId="{4E55F511-6CA3-43ED-8346-8FEA6B56D530}" srcOrd="1" destOrd="0" presId="urn:microsoft.com/office/officeart/2005/8/layout/chevron2"/>
    <dgm:cxn modelId="{A01D1BE8-5501-4BE6-80E5-D6D6C71C82FB}" type="presParOf" srcId="{580A83B8-B76C-4C4A-924B-C936D7B663A5}" destId="{AB0A9B5B-24AD-4AF5-B6FB-9C90395F709E}" srcOrd="3" destOrd="0" presId="urn:microsoft.com/office/officeart/2005/8/layout/chevron2"/>
    <dgm:cxn modelId="{EF273500-AEFD-4C13-B194-2680E5894E9A}" type="presParOf" srcId="{580A83B8-B76C-4C4A-924B-C936D7B663A5}" destId="{EB05B788-243B-4839-97C1-6C05FAF53EB8}" srcOrd="4" destOrd="0" presId="urn:microsoft.com/office/officeart/2005/8/layout/chevron2"/>
    <dgm:cxn modelId="{74178E3D-8FB8-4D28-8D01-BD7C8EEF14F8}" type="presParOf" srcId="{EB05B788-243B-4839-97C1-6C05FAF53EB8}" destId="{D7CF242B-E3A6-4B20-9F7F-4B73149228E6}" srcOrd="0" destOrd="0" presId="urn:microsoft.com/office/officeart/2005/8/layout/chevron2"/>
    <dgm:cxn modelId="{4B1CAC0D-AE4C-4A17-8185-B47865AEAED4}" type="presParOf" srcId="{EB05B788-243B-4839-97C1-6C05FAF53EB8}" destId="{E08C4A58-5F4E-4422-A89C-59B3B61945EE}" srcOrd="1" destOrd="0" presId="urn:microsoft.com/office/officeart/2005/8/layout/chevron2"/>
  </dgm:cxnLst>
  <dgm:bg/>
  <dgm:whole/>
</dgm:dataModel>
</file>

<file path=ppt/diagrams/data8.xml><?xml version="1.0" encoding="utf-8"?>
<dgm:dataModel xmlns:dgm="http://schemas.openxmlformats.org/drawingml/2006/diagram" xmlns:a="http://schemas.openxmlformats.org/drawingml/2006/main">
  <dgm:ptLst>
    <dgm:pt modelId="{B0E2957F-5477-4F73-AE7B-78DA7B69925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0A8E278-5A02-4794-A147-D05A2C9F7C9D}">
      <dgm:prSet phldrT="[Text]"/>
      <dgm:spPr/>
      <dgm:t>
        <a:bodyPr/>
        <a:lstStyle/>
        <a:p>
          <a:r>
            <a:rPr lang="en-US" dirty="0" smtClean="0"/>
            <a:t>Duplicate payments</a:t>
          </a:r>
          <a:endParaRPr lang="en-US" dirty="0"/>
        </a:p>
      </dgm:t>
    </dgm:pt>
    <dgm:pt modelId="{B4434C16-6A4C-49DB-86D3-D3051308D2ED}" type="parTrans" cxnId="{7A429F38-ADAA-4A10-9CE4-C6ABE1C0D778}">
      <dgm:prSet/>
      <dgm:spPr/>
      <dgm:t>
        <a:bodyPr/>
        <a:lstStyle/>
        <a:p>
          <a:endParaRPr lang="en-US"/>
        </a:p>
      </dgm:t>
    </dgm:pt>
    <dgm:pt modelId="{ED1BDAFF-47AC-4BD0-A7B1-8EF916F5A073}" type="sibTrans" cxnId="{7A429F38-ADAA-4A10-9CE4-C6ABE1C0D778}">
      <dgm:prSet/>
      <dgm:spPr/>
      <dgm:t>
        <a:bodyPr/>
        <a:lstStyle/>
        <a:p>
          <a:endParaRPr lang="en-US"/>
        </a:p>
      </dgm:t>
    </dgm:pt>
    <dgm:pt modelId="{65073344-779A-4093-8567-34FE1D9EB67F}">
      <dgm:prSet phldrT="[Text]"/>
      <dgm:spPr/>
      <dgm:t>
        <a:bodyPr/>
        <a:lstStyle/>
        <a:p>
          <a:r>
            <a:rPr lang="en-US" dirty="0" smtClean="0"/>
            <a:t>Establish relationship between two or more tables as required. For example duplicate payment for same invoice</a:t>
          </a:r>
          <a:endParaRPr lang="en-US" dirty="0"/>
        </a:p>
      </dgm:t>
    </dgm:pt>
    <dgm:pt modelId="{02F96B78-BA61-41DD-A575-3BCCAD22178D}" type="parTrans" cxnId="{52C23B13-E1A0-4B1E-8232-6AA3CF19049F}">
      <dgm:prSet/>
      <dgm:spPr/>
      <dgm:t>
        <a:bodyPr/>
        <a:lstStyle/>
        <a:p>
          <a:endParaRPr lang="en-US"/>
        </a:p>
      </dgm:t>
    </dgm:pt>
    <dgm:pt modelId="{B0E52ED3-A1E0-4EBC-A510-503FEC7C3931}" type="sibTrans" cxnId="{52C23B13-E1A0-4B1E-8232-6AA3CF19049F}">
      <dgm:prSet/>
      <dgm:spPr/>
      <dgm:t>
        <a:bodyPr/>
        <a:lstStyle/>
        <a:p>
          <a:endParaRPr lang="en-US"/>
        </a:p>
      </dgm:t>
    </dgm:pt>
    <dgm:pt modelId="{44588809-F110-4095-A678-A923656F8F67}">
      <dgm:prSet phldrT="[Text]"/>
      <dgm:spPr/>
      <dgm:t>
        <a:bodyPr/>
        <a:lstStyle/>
        <a:p>
          <a:r>
            <a:rPr lang="en-US" dirty="0" smtClean="0"/>
            <a:t>Inventory obsolescence</a:t>
          </a:r>
          <a:endParaRPr lang="en-US" dirty="0"/>
        </a:p>
      </dgm:t>
    </dgm:pt>
    <dgm:pt modelId="{8CC4EF03-3A30-424E-8402-A9998D5A49FC}" type="parTrans" cxnId="{31C52880-6E8C-4529-8248-DD568C0D9929}">
      <dgm:prSet/>
      <dgm:spPr/>
      <dgm:t>
        <a:bodyPr/>
        <a:lstStyle/>
        <a:p>
          <a:endParaRPr lang="en-US"/>
        </a:p>
      </dgm:t>
    </dgm:pt>
    <dgm:pt modelId="{861CB98C-7641-40F9-B502-3881556CA7DE}" type="sibTrans" cxnId="{31C52880-6E8C-4529-8248-DD568C0D9929}">
      <dgm:prSet/>
      <dgm:spPr/>
      <dgm:t>
        <a:bodyPr/>
        <a:lstStyle/>
        <a:p>
          <a:endParaRPr lang="en-US"/>
        </a:p>
      </dgm:t>
    </dgm:pt>
    <dgm:pt modelId="{DDF9E248-C73F-4FBA-B0D4-C452E8D59A7F}">
      <dgm:prSet phldrT="[Text]"/>
      <dgm:spPr/>
      <dgm:t>
        <a:bodyPr/>
        <a:lstStyle/>
        <a:p>
          <a:r>
            <a:rPr lang="en-US" dirty="0" smtClean="0"/>
            <a:t>Sort inventory based on data of purchase or categories as per specified aging criteria or period and identify inventory which has become obsolete</a:t>
          </a:r>
          <a:endParaRPr lang="en-US" dirty="0"/>
        </a:p>
      </dgm:t>
    </dgm:pt>
    <dgm:pt modelId="{C3519442-CBF4-41E5-B0DC-5D16881C7750}" type="parTrans" cxnId="{53F415C8-EB7E-4750-A4E3-B455F461470B}">
      <dgm:prSet/>
      <dgm:spPr/>
      <dgm:t>
        <a:bodyPr/>
        <a:lstStyle/>
        <a:p>
          <a:endParaRPr lang="en-US"/>
        </a:p>
      </dgm:t>
    </dgm:pt>
    <dgm:pt modelId="{B1BBB7E2-21DB-4AC7-BBC2-D25B4C10915F}" type="sibTrans" cxnId="{53F415C8-EB7E-4750-A4E3-B455F461470B}">
      <dgm:prSet/>
      <dgm:spPr/>
      <dgm:t>
        <a:bodyPr/>
        <a:lstStyle/>
        <a:p>
          <a:endParaRPr lang="en-US"/>
        </a:p>
      </dgm:t>
    </dgm:pt>
    <dgm:pt modelId="{55C6FBE5-28C4-412F-993D-DAF2E5C734AA}">
      <dgm:prSet phldrT="[Text]"/>
      <dgm:spPr/>
      <dgm:t>
        <a:bodyPr/>
        <a:lstStyle/>
        <a:p>
          <a:r>
            <a:rPr lang="en-US" dirty="0" smtClean="0"/>
            <a:t>Accounts exceeding authorized limit</a:t>
          </a:r>
          <a:endParaRPr lang="en-US" dirty="0"/>
        </a:p>
      </dgm:t>
    </dgm:pt>
    <dgm:pt modelId="{ED61466F-3EDE-48EA-B96B-CAB172489A33}" type="parTrans" cxnId="{4617EE93-BF24-4D58-B656-E7B3462EACAF}">
      <dgm:prSet/>
      <dgm:spPr/>
      <dgm:t>
        <a:bodyPr/>
        <a:lstStyle/>
        <a:p>
          <a:endParaRPr lang="en-US"/>
        </a:p>
      </dgm:t>
    </dgm:pt>
    <dgm:pt modelId="{03F07FA7-F21B-4205-89A9-77D2CDC14CC8}" type="sibTrans" cxnId="{4617EE93-BF24-4D58-B656-E7B3462EACAF}">
      <dgm:prSet/>
      <dgm:spPr/>
      <dgm:t>
        <a:bodyPr/>
        <a:lstStyle/>
        <a:p>
          <a:endParaRPr lang="en-US"/>
        </a:p>
      </dgm:t>
    </dgm:pt>
    <dgm:pt modelId="{F9DD853D-E191-47BD-A306-9FCB5A4B0AD5}">
      <dgm:prSet phldrT="[Text]"/>
      <dgm:spPr/>
      <dgm:t>
        <a:bodyPr/>
        <a:lstStyle/>
        <a:p>
          <a:r>
            <a:rPr lang="en-US" dirty="0" smtClean="0"/>
            <a:t>Identify data beyond </a:t>
          </a:r>
          <a:r>
            <a:rPr lang="en-US" dirty="0" err="1" smtClean="0"/>
            <a:t>specifi</a:t>
          </a:r>
          <a:r>
            <a:rPr lang="en-US" dirty="0" smtClean="0"/>
            <a:t> </a:t>
          </a:r>
          <a:r>
            <a:rPr lang="en-US" dirty="0" err="1" smtClean="0"/>
            <a:t>ed</a:t>
          </a:r>
          <a:r>
            <a:rPr lang="en-US" dirty="0" smtClean="0"/>
            <a:t> limit. For example, transactions entered by user beyond their authorized limit or payment to vendor beyond amount due or overdraft allowed beyond limit.</a:t>
          </a:r>
          <a:endParaRPr lang="en-US" dirty="0"/>
        </a:p>
      </dgm:t>
    </dgm:pt>
    <dgm:pt modelId="{D9DF077E-AFBB-43BC-A99A-E9B99ACF36C2}" type="parTrans" cxnId="{8390105E-0F22-4B9D-B740-8E4DB06727DC}">
      <dgm:prSet/>
      <dgm:spPr/>
      <dgm:t>
        <a:bodyPr/>
        <a:lstStyle/>
        <a:p>
          <a:endParaRPr lang="en-US"/>
        </a:p>
      </dgm:t>
    </dgm:pt>
    <dgm:pt modelId="{116712AB-D3F5-44DD-B2F4-34A6C7DE8C2C}" type="sibTrans" cxnId="{8390105E-0F22-4B9D-B740-8E4DB06727DC}">
      <dgm:prSet/>
      <dgm:spPr/>
      <dgm:t>
        <a:bodyPr/>
        <a:lstStyle/>
        <a:p>
          <a:endParaRPr lang="en-US"/>
        </a:p>
      </dgm:t>
    </dgm:pt>
    <dgm:pt modelId="{580A83B8-B76C-4C4A-924B-C936D7B663A5}" type="pres">
      <dgm:prSet presAssocID="{B0E2957F-5477-4F73-AE7B-78DA7B69925C}" presName="linearFlow" presStyleCnt="0">
        <dgm:presLayoutVars>
          <dgm:dir/>
          <dgm:animLvl val="lvl"/>
          <dgm:resizeHandles val="exact"/>
        </dgm:presLayoutVars>
      </dgm:prSet>
      <dgm:spPr/>
      <dgm:t>
        <a:bodyPr/>
        <a:lstStyle/>
        <a:p>
          <a:endParaRPr lang="en-US"/>
        </a:p>
      </dgm:t>
    </dgm:pt>
    <dgm:pt modelId="{0ADE847B-5465-4E30-8BC3-177C088D4919}" type="pres">
      <dgm:prSet presAssocID="{E0A8E278-5A02-4794-A147-D05A2C9F7C9D}" presName="composite" presStyleCnt="0"/>
      <dgm:spPr/>
    </dgm:pt>
    <dgm:pt modelId="{AD31A914-1E32-4873-BDC2-92FC1E9F7D02}" type="pres">
      <dgm:prSet presAssocID="{E0A8E278-5A02-4794-A147-D05A2C9F7C9D}" presName="parentText" presStyleLbl="alignNode1" presStyleIdx="0" presStyleCnt="3">
        <dgm:presLayoutVars>
          <dgm:chMax val="1"/>
          <dgm:bulletEnabled val="1"/>
        </dgm:presLayoutVars>
      </dgm:prSet>
      <dgm:spPr/>
      <dgm:t>
        <a:bodyPr/>
        <a:lstStyle/>
        <a:p>
          <a:endParaRPr lang="en-US"/>
        </a:p>
      </dgm:t>
    </dgm:pt>
    <dgm:pt modelId="{198608EB-966E-4022-AD0F-1F41C7E784A5}" type="pres">
      <dgm:prSet presAssocID="{E0A8E278-5A02-4794-A147-D05A2C9F7C9D}" presName="descendantText" presStyleLbl="alignAcc1" presStyleIdx="0" presStyleCnt="3">
        <dgm:presLayoutVars>
          <dgm:bulletEnabled val="1"/>
        </dgm:presLayoutVars>
      </dgm:prSet>
      <dgm:spPr/>
      <dgm:t>
        <a:bodyPr/>
        <a:lstStyle/>
        <a:p>
          <a:endParaRPr lang="en-US"/>
        </a:p>
      </dgm:t>
    </dgm:pt>
    <dgm:pt modelId="{3A39F5BB-EA52-416E-88DA-6CFA4FAFEC00}" type="pres">
      <dgm:prSet presAssocID="{ED1BDAFF-47AC-4BD0-A7B1-8EF916F5A073}" presName="sp" presStyleCnt="0"/>
      <dgm:spPr/>
    </dgm:pt>
    <dgm:pt modelId="{4B93936B-49D5-43BC-967A-39AD31C53012}" type="pres">
      <dgm:prSet presAssocID="{44588809-F110-4095-A678-A923656F8F67}" presName="composite" presStyleCnt="0"/>
      <dgm:spPr/>
    </dgm:pt>
    <dgm:pt modelId="{80F3AC78-C531-44A4-82C0-7A3DC3F9CDC4}" type="pres">
      <dgm:prSet presAssocID="{44588809-F110-4095-A678-A923656F8F67}" presName="parentText" presStyleLbl="alignNode1" presStyleIdx="1" presStyleCnt="3">
        <dgm:presLayoutVars>
          <dgm:chMax val="1"/>
          <dgm:bulletEnabled val="1"/>
        </dgm:presLayoutVars>
      </dgm:prSet>
      <dgm:spPr/>
      <dgm:t>
        <a:bodyPr/>
        <a:lstStyle/>
        <a:p>
          <a:endParaRPr lang="en-US"/>
        </a:p>
      </dgm:t>
    </dgm:pt>
    <dgm:pt modelId="{4E55F511-6CA3-43ED-8346-8FEA6B56D530}" type="pres">
      <dgm:prSet presAssocID="{44588809-F110-4095-A678-A923656F8F67}" presName="descendantText" presStyleLbl="alignAcc1" presStyleIdx="1" presStyleCnt="3" custLinFactNeighborX="548" custLinFactNeighborY="-1511">
        <dgm:presLayoutVars>
          <dgm:bulletEnabled val="1"/>
        </dgm:presLayoutVars>
      </dgm:prSet>
      <dgm:spPr/>
      <dgm:t>
        <a:bodyPr/>
        <a:lstStyle/>
        <a:p>
          <a:endParaRPr lang="en-US"/>
        </a:p>
      </dgm:t>
    </dgm:pt>
    <dgm:pt modelId="{AB0A9B5B-24AD-4AF5-B6FB-9C90395F709E}" type="pres">
      <dgm:prSet presAssocID="{861CB98C-7641-40F9-B502-3881556CA7DE}" presName="sp" presStyleCnt="0"/>
      <dgm:spPr/>
    </dgm:pt>
    <dgm:pt modelId="{EB05B788-243B-4839-97C1-6C05FAF53EB8}" type="pres">
      <dgm:prSet presAssocID="{55C6FBE5-28C4-412F-993D-DAF2E5C734AA}" presName="composite" presStyleCnt="0"/>
      <dgm:spPr/>
    </dgm:pt>
    <dgm:pt modelId="{D7CF242B-E3A6-4B20-9F7F-4B73149228E6}" type="pres">
      <dgm:prSet presAssocID="{55C6FBE5-28C4-412F-993D-DAF2E5C734AA}" presName="parentText" presStyleLbl="alignNode1" presStyleIdx="2" presStyleCnt="3">
        <dgm:presLayoutVars>
          <dgm:chMax val="1"/>
          <dgm:bulletEnabled val="1"/>
        </dgm:presLayoutVars>
      </dgm:prSet>
      <dgm:spPr/>
      <dgm:t>
        <a:bodyPr/>
        <a:lstStyle/>
        <a:p>
          <a:endParaRPr lang="en-US"/>
        </a:p>
      </dgm:t>
    </dgm:pt>
    <dgm:pt modelId="{E08C4A58-5F4E-4422-A89C-59B3B61945EE}" type="pres">
      <dgm:prSet presAssocID="{55C6FBE5-28C4-412F-993D-DAF2E5C734AA}" presName="descendantText" presStyleLbl="alignAcc1" presStyleIdx="2" presStyleCnt="3">
        <dgm:presLayoutVars>
          <dgm:bulletEnabled val="1"/>
        </dgm:presLayoutVars>
      </dgm:prSet>
      <dgm:spPr/>
      <dgm:t>
        <a:bodyPr/>
        <a:lstStyle/>
        <a:p>
          <a:endParaRPr lang="en-US"/>
        </a:p>
      </dgm:t>
    </dgm:pt>
  </dgm:ptLst>
  <dgm:cxnLst>
    <dgm:cxn modelId="{52C23B13-E1A0-4B1E-8232-6AA3CF19049F}" srcId="{E0A8E278-5A02-4794-A147-D05A2C9F7C9D}" destId="{65073344-779A-4093-8567-34FE1D9EB67F}" srcOrd="0" destOrd="0" parTransId="{02F96B78-BA61-41DD-A575-3BCCAD22178D}" sibTransId="{B0E52ED3-A1E0-4EBC-A510-503FEC7C3931}"/>
    <dgm:cxn modelId="{4617EE93-BF24-4D58-B656-E7B3462EACAF}" srcId="{B0E2957F-5477-4F73-AE7B-78DA7B69925C}" destId="{55C6FBE5-28C4-412F-993D-DAF2E5C734AA}" srcOrd="2" destOrd="0" parTransId="{ED61466F-3EDE-48EA-B96B-CAB172489A33}" sibTransId="{03F07FA7-F21B-4205-89A9-77D2CDC14CC8}"/>
    <dgm:cxn modelId="{AD1CF662-0C33-4C99-9A84-BA0BBF9A71EF}" type="presOf" srcId="{55C6FBE5-28C4-412F-993D-DAF2E5C734AA}" destId="{D7CF242B-E3A6-4B20-9F7F-4B73149228E6}" srcOrd="0" destOrd="0" presId="urn:microsoft.com/office/officeart/2005/8/layout/chevron2"/>
    <dgm:cxn modelId="{58A9E856-B91D-4039-95F1-905F6C7BE6D7}" type="presOf" srcId="{65073344-779A-4093-8567-34FE1D9EB67F}" destId="{198608EB-966E-4022-AD0F-1F41C7E784A5}" srcOrd="0" destOrd="0" presId="urn:microsoft.com/office/officeart/2005/8/layout/chevron2"/>
    <dgm:cxn modelId="{C900DFBC-38CF-443A-81A0-5270D6EE7962}" type="presOf" srcId="{DDF9E248-C73F-4FBA-B0D4-C452E8D59A7F}" destId="{4E55F511-6CA3-43ED-8346-8FEA6B56D530}" srcOrd="0" destOrd="0" presId="urn:microsoft.com/office/officeart/2005/8/layout/chevron2"/>
    <dgm:cxn modelId="{31C52880-6E8C-4529-8248-DD568C0D9929}" srcId="{B0E2957F-5477-4F73-AE7B-78DA7B69925C}" destId="{44588809-F110-4095-A678-A923656F8F67}" srcOrd="1" destOrd="0" parTransId="{8CC4EF03-3A30-424E-8402-A9998D5A49FC}" sibTransId="{861CB98C-7641-40F9-B502-3881556CA7DE}"/>
    <dgm:cxn modelId="{53F415C8-EB7E-4750-A4E3-B455F461470B}" srcId="{44588809-F110-4095-A678-A923656F8F67}" destId="{DDF9E248-C73F-4FBA-B0D4-C452E8D59A7F}" srcOrd="0" destOrd="0" parTransId="{C3519442-CBF4-41E5-B0DC-5D16881C7750}" sibTransId="{B1BBB7E2-21DB-4AC7-BBC2-D25B4C10915F}"/>
    <dgm:cxn modelId="{8390105E-0F22-4B9D-B740-8E4DB06727DC}" srcId="{55C6FBE5-28C4-412F-993D-DAF2E5C734AA}" destId="{F9DD853D-E191-47BD-A306-9FCB5A4B0AD5}" srcOrd="0" destOrd="0" parTransId="{D9DF077E-AFBB-43BC-A99A-E9B99ACF36C2}" sibTransId="{116712AB-D3F5-44DD-B2F4-34A6C7DE8C2C}"/>
    <dgm:cxn modelId="{00C5BB13-CF3F-41B8-B947-5735C40AE0FC}" type="presOf" srcId="{E0A8E278-5A02-4794-A147-D05A2C9F7C9D}" destId="{AD31A914-1E32-4873-BDC2-92FC1E9F7D02}" srcOrd="0" destOrd="0" presId="urn:microsoft.com/office/officeart/2005/8/layout/chevron2"/>
    <dgm:cxn modelId="{105C8A61-231C-4919-A2F3-27B3A62F1236}" type="presOf" srcId="{B0E2957F-5477-4F73-AE7B-78DA7B69925C}" destId="{580A83B8-B76C-4C4A-924B-C936D7B663A5}" srcOrd="0" destOrd="0" presId="urn:microsoft.com/office/officeart/2005/8/layout/chevron2"/>
    <dgm:cxn modelId="{7ACC4997-9E0C-4DB8-A007-5101D1A98377}" type="presOf" srcId="{44588809-F110-4095-A678-A923656F8F67}" destId="{80F3AC78-C531-44A4-82C0-7A3DC3F9CDC4}" srcOrd="0" destOrd="0" presId="urn:microsoft.com/office/officeart/2005/8/layout/chevron2"/>
    <dgm:cxn modelId="{7A429F38-ADAA-4A10-9CE4-C6ABE1C0D778}" srcId="{B0E2957F-5477-4F73-AE7B-78DA7B69925C}" destId="{E0A8E278-5A02-4794-A147-D05A2C9F7C9D}" srcOrd="0" destOrd="0" parTransId="{B4434C16-6A4C-49DB-86D3-D3051308D2ED}" sibTransId="{ED1BDAFF-47AC-4BD0-A7B1-8EF916F5A073}"/>
    <dgm:cxn modelId="{48DF2808-D00E-48B1-A9B0-B632616A7A52}" type="presOf" srcId="{F9DD853D-E191-47BD-A306-9FCB5A4B0AD5}" destId="{E08C4A58-5F4E-4422-A89C-59B3B61945EE}" srcOrd="0" destOrd="0" presId="urn:microsoft.com/office/officeart/2005/8/layout/chevron2"/>
    <dgm:cxn modelId="{E751641E-DF55-4028-A281-C66A86643E00}" type="presParOf" srcId="{580A83B8-B76C-4C4A-924B-C936D7B663A5}" destId="{0ADE847B-5465-4E30-8BC3-177C088D4919}" srcOrd="0" destOrd="0" presId="urn:microsoft.com/office/officeart/2005/8/layout/chevron2"/>
    <dgm:cxn modelId="{41520683-1829-4335-95B4-65ED04A4A005}" type="presParOf" srcId="{0ADE847B-5465-4E30-8BC3-177C088D4919}" destId="{AD31A914-1E32-4873-BDC2-92FC1E9F7D02}" srcOrd="0" destOrd="0" presId="urn:microsoft.com/office/officeart/2005/8/layout/chevron2"/>
    <dgm:cxn modelId="{64FF3732-EFD2-479A-A981-37DB20F32C21}" type="presParOf" srcId="{0ADE847B-5465-4E30-8BC3-177C088D4919}" destId="{198608EB-966E-4022-AD0F-1F41C7E784A5}" srcOrd="1" destOrd="0" presId="urn:microsoft.com/office/officeart/2005/8/layout/chevron2"/>
    <dgm:cxn modelId="{CF77AB38-B378-4CBD-8649-A856268CD6C4}" type="presParOf" srcId="{580A83B8-B76C-4C4A-924B-C936D7B663A5}" destId="{3A39F5BB-EA52-416E-88DA-6CFA4FAFEC00}" srcOrd="1" destOrd="0" presId="urn:microsoft.com/office/officeart/2005/8/layout/chevron2"/>
    <dgm:cxn modelId="{BDDA89D6-976C-4019-9985-47FFD8FAC96F}" type="presParOf" srcId="{580A83B8-B76C-4C4A-924B-C936D7B663A5}" destId="{4B93936B-49D5-43BC-967A-39AD31C53012}" srcOrd="2" destOrd="0" presId="urn:microsoft.com/office/officeart/2005/8/layout/chevron2"/>
    <dgm:cxn modelId="{A27A10E3-2A4A-4F78-8C98-4A2960CDA218}" type="presParOf" srcId="{4B93936B-49D5-43BC-967A-39AD31C53012}" destId="{80F3AC78-C531-44A4-82C0-7A3DC3F9CDC4}" srcOrd="0" destOrd="0" presId="urn:microsoft.com/office/officeart/2005/8/layout/chevron2"/>
    <dgm:cxn modelId="{0C58E1D7-6C14-47F5-AA71-2D30B77B635B}" type="presParOf" srcId="{4B93936B-49D5-43BC-967A-39AD31C53012}" destId="{4E55F511-6CA3-43ED-8346-8FEA6B56D530}" srcOrd="1" destOrd="0" presId="urn:microsoft.com/office/officeart/2005/8/layout/chevron2"/>
    <dgm:cxn modelId="{AD51766F-93D0-434A-91E8-14FE43D580A5}" type="presParOf" srcId="{580A83B8-B76C-4C4A-924B-C936D7B663A5}" destId="{AB0A9B5B-24AD-4AF5-B6FB-9C90395F709E}" srcOrd="3" destOrd="0" presId="urn:microsoft.com/office/officeart/2005/8/layout/chevron2"/>
    <dgm:cxn modelId="{BAE238E0-E884-4844-AA13-4764D1227676}" type="presParOf" srcId="{580A83B8-B76C-4C4A-924B-C936D7B663A5}" destId="{EB05B788-243B-4839-97C1-6C05FAF53EB8}" srcOrd="4" destOrd="0" presId="urn:microsoft.com/office/officeart/2005/8/layout/chevron2"/>
    <dgm:cxn modelId="{F7CF4A32-4911-4686-8B4A-D706E79940CA}" type="presParOf" srcId="{EB05B788-243B-4839-97C1-6C05FAF53EB8}" destId="{D7CF242B-E3A6-4B20-9F7F-4B73149228E6}" srcOrd="0" destOrd="0" presId="urn:microsoft.com/office/officeart/2005/8/layout/chevron2"/>
    <dgm:cxn modelId="{E361131A-401F-4E54-B76C-90EF25A30559}" type="presParOf" srcId="{EB05B788-243B-4839-97C1-6C05FAF53EB8}" destId="{E08C4A58-5F4E-4422-A89C-59B3B61945EE}"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966417-2853-4978-A31B-C3AE44B52C9E}" type="datetimeFigureOut">
              <a:rPr lang="en-IN" smtClean="0"/>
              <a:pPr/>
              <a:t>22-06-2022</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409CB8-DB1E-4C68-9C08-51F14CA05CB2}" type="slidenum">
              <a:rPr lang="en-IN" smtClean="0"/>
              <a:pPr/>
              <a:t>‹#›</a:t>
            </a:fld>
            <a:endParaRPr lang="en-IN"/>
          </a:p>
        </p:txBody>
      </p:sp>
    </p:spTree>
    <p:extLst>
      <p:ext uri="{BB962C8B-B14F-4D97-AF65-F5344CB8AC3E}">
        <p14:creationId xmlns:p14="http://schemas.microsoft.com/office/powerpoint/2010/main" xmlns="" val="328244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5F90CB0-2175-4D57-9AC7-A6F03278D1C4}" type="datetime1">
              <a:rPr lang="en-US" smtClean="0"/>
              <a:pPr/>
              <a:t>6/22/2022</a:t>
            </a:fld>
            <a:endParaRPr lang="en-US"/>
          </a:p>
        </p:txBody>
      </p:sp>
      <p:sp>
        <p:nvSpPr>
          <p:cNvPr id="5" name="Footer Placeholder 4"/>
          <p:cNvSpPr>
            <a:spLocks noGrp="1"/>
          </p:cNvSpPr>
          <p:nvPr>
            <p:ph type="ftr" sz="quarter" idx="11"/>
          </p:nvPr>
        </p:nvSpPr>
        <p:spPr/>
        <p:txBody>
          <a:bodyPr/>
          <a:lstStyle/>
          <a:p>
            <a:r>
              <a:rPr lang="en-US" smtClean="0"/>
              <a:t>CA PRADEEP KUMAR GUPTA mOB:- +91 95-650-39-650</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73C38B-44EC-49CD-8AD5-FE8C60F50C58}" type="datetime1">
              <a:rPr lang="en-US" smtClean="0"/>
              <a:pPr/>
              <a:t>6/22/2022</a:t>
            </a:fld>
            <a:endParaRPr lang="en-US"/>
          </a:p>
        </p:txBody>
      </p:sp>
      <p:sp>
        <p:nvSpPr>
          <p:cNvPr id="5" name="Footer Placeholder 4"/>
          <p:cNvSpPr>
            <a:spLocks noGrp="1"/>
          </p:cNvSpPr>
          <p:nvPr>
            <p:ph type="ftr" sz="quarter" idx="11"/>
          </p:nvPr>
        </p:nvSpPr>
        <p:spPr/>
        <p:txBody>
          <a:bodyPr/>
          <a:lstStyle/>
          <a:p>
            <a:r>
              <a:rPr lang="en-US" smtClean="0"/>
              <a:t>CA PRADEEP KUMAR GUPTA mOB:- +91 95-650-39-650</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BF6D3DD2-5E4F-40E2-A20E-0D08AAB460CC}" type="datetime1">
              <a:rPr lang="en-US" smtClean="0"/>
              <a:pPr/>
              <a:t>6/22/2022</a:t>
            </a:fld>
            <a:endParaRPr lang="en-US"/>
          </a:p>
        </p:txBody>
      </p:sp>
      <p:sp>
        <p:nvSpPr>
          <p:cNvPr id="5" name="Footer Placeholder 4"/>
          <p:cNvSpPr>
            <a:spLocks noGrp="1"/>
          </p:cNvSpPr>
          <p:nvPr>
            <p:ph type="ftr" sz="quarter" idx="11"/>
          </p:nvPr>
        </p:nvSpPr>
        <p:spPr/>
        <p:txBody>
          <a:bodyPr/>
          <a:lstStyle/>
          <a:p>
            <a:r>
              <a:rPr lang="en-US" smtClean="0"/>
              <a:t>CA PRADEEP KUMAR GUPTA mOB:- +91 95-650-39-650</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62D081B-9442-4CC9-896A-EE3C1292C34B}" type="datetime1">
              <a:rPr lang="en-US" smtClean="0"/>
              <a:pPr/>
              <a:t>6/22/2022</a:t>
            </a:fld>
            <a:endParaRPr lang="en-US"/>
          </a:p>
        </p:txBody>
      </p:sp>
      <p:sp>
        <p:nvSpPr>
          <p:cNvPr id="6" name="Footer Placeholder 5"/>
          <p:cNvSpPr>
            <a:spLocks noGrp="1"/>
          </p:cNvSpPr>
          <p:nvPr>
            <p:ph type="ftr" sz="quarter" idx="11"/>
          </p:nvPr>
        </p:nvSpPr>
        <p:spPr/>
        <p:txBody>
          <a:bodyPr/>
          <a:lstStyle/>
          <a:p>
            <a:r>
              <a:rPr lang="en-US" smtClean="0"/>
              <a:t>CA PRADEEP KUMAR GUPTA mOB:- +91 95-650-39-650</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F9B89F3-3386-4355-8C92-924228DD7129}" type="datetime1">
              <a:rPr lang="en-US" smtClean="0"/>
              <a:pPr/>
              <a:t>6/22/2022</a:t>
            </a:fld>
            <a:endParaRPr lang="en-US"/>
          </a:p>
        </p:txBody>
      </p:sp>
      <p:sp>
        <p:nvSpPr>
          <p:cNvPr id="8" name="Footer Placeholder 7"/>
          <p:cNvSpPr>
            <a:spLocks noGrp="1"/>
          </p:cNvSpPr>
          <p:nvPr>
            <p:ph type="ftr" sz="quarter" idx="11"/>
          </p:nvPr>
        </p:nvSpPr>
        <p:spPr/>
        <p:txBody>
          <a:bodyPr/>
          <a:lstStyle/>
          <a:p>
            <a:r>
              <a:rPr lang="en-US" smtClean="0"/>
              <a:t>CA PRADEEP KUMAR GUPTA mOB:- +91 95-650-39-650</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9F60F9-660E-48ED-91C4-04861FD2EB04}" type="datetime1">
              <a:rPr lang="en-US" smtClean="0"/>
              <a:pPr/>
              <a:t>6/22/2022</a:t>
            </a:fld>
            <a:endParaRPr lang="en-US"/>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2A2684-0E0F-471B-9EE5-A46786DC7D5C}" type="datetime1">
              <a:rPr lang="en-US" smtClean="0"/>
              <a:pPr/>
              <a:t>6/22/2022</a:t>
            </a:fld>
            <a:endParaRPr lang="en-US"/>
          </a:p>
        </p:txBody>
      </p:sp>
      <p:sp>
        <p:nvSpPr>
          <p:cNvPr id="3" name="Footer Placeholder 2"/>
          <p:cNvSpPr>
            <a:spLocks noGrp="1"/>
          </p:cNvSpPr>
          <p:nvPr>
            <p:ph type="ftr" sz="quarter" idx="11"/>
          </p:nvPr>
        </p:nvSpPr>
        <p:spPr/>
        <p:txBody>
          <a:bodyPr/>
          <a:lstStyle/>
          <a:p>
            <a:r>
              <a:rPr lang="en-US" smtClean="0"/>
              <a:t>CA PRADEEP KUMAR GUPTA mOB:- +91 95-650-39-650</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F3161D5A-A6EA-45D4-8C63-2300ED47ED30}" type="datetime1">
              <a:rPr lang="en-US" smtClean="0"/>
              <a:pPr/>
              <a:t>6/22/2022</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r>
              <a:rPr lang="en-US" smtClean="0"/>
              <a:t>CA PRADEEP KUMAR GUPTA mOB:- +91 95-650-39-650</a:t>
            </a:r>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8F319B-1F5D-409A-B8D4-9CE8EBE02258}" type="datetime1">
              <a:rPr lang="en-US" smtClean="0"/>
              <a:pPr/>
              <a:t>6/22/2022</a:t>
            </a:fld>
            <a:endParaRPr lang="en-US"/>
          </a:p>
        </p:txBody>
      </p:sp>
      <p:sp>
        <p:nvSpPr>
          <p:cNvPr id="6" name="Footer Placeholder 5"/>
          <p:cNvSpPr>
            <a:spLocks noGrp="1"/>
          </p:cNvSpPr>
          <p:nvPr>
            <p:ph type="ftr" sz="quarter" idx="11"/>
          </p:nvPr>
        </p:nvSpPr>
        <p:spPr/>
        <p:txBody>
          <a:bodyPr/>
          <a:lstStyle/>
          <a:p>
            <a:r>
              <a:rPr lang="en-US" smtClean="0"/>
              <a:t>CA PRADEEP KUMAR GUPTA mOB:- +91 95-650-39-650</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BCF725-1EE1-445B-9329-678C999A06E7}" type="datetime1">
              <a:rPr lang="en-US" smtClean="0"/>
              <a:pPr/>
              <a:t>6/22/2022</a:t>
            </a:fld>
            <a:endParaRPr lang="en-US"/>
          </a:p>
        </p:txBody>
      </p:sp>
      <p:sp>
        <p:nvSpPr>
          <p:cNvPr id="5" name="Footer Placeholder 4"/>
          <p:cNvSpPr>
            <a:spLocks noGrp="1"/>
          </p:cNvSpPr>
          <p:nvPr>
            <p:ph type="ftr" sz="quarter" idx="11"/>
          </p:nvPr>
        </p:nvSpPr>
        <p:spPr/>
        <p:txBody>
          <a:bodyPr/>
          <a:lstStyle/>
          <a:p>
            <a:r>
              <a:rPr lang="en-US" smtClean="0"/>
              <a:t>CA PRADEEP KUMAR GUPTA mOB:- +91 95-650-39-650</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4A668F-DFE8-4085-B114-107F2CC04BCE}" type="datetime1">
              <a:rPr lang="en-US" smtClean="0"/>
              <a:pPr/>
              <a:t>6/22/2022</a:t>
            </a:fld>
            <a:endParaRPr lang="en-US"/>
          </a:p>
        </p:txBody>
      </p:sp>
      <p:sp>
        <p:nvSpPr>
          <p:cNvPr id="5" name="Footer Placeholder 4"/>
          <p:cNvSpPr>
            <a:spLocks noGrp="1"/>
          </p:cNvSpPr>
          <p:nvPr>
            <p:ph type="ftr" sz="quarter" idx="11"/>
          </p:nvPr>
        </p:nvSpPr>
        <p:spPr/>
        <p:txBody>
          <a:bodyPr/>
          <a:lstStyle/>
          <a:p>
            <a:r>
              <a:rPr lang="en-US" smtClean="0"/>
              <a:t>CA PRADEEP KUMAR GUPTA mOB:- +91 95-650-39-650</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FA63DC2A-1380-40CA-BD6D-ECEE3A66AA6D}" type="datetime1">
              <a:rPr lang="en-US" smtClean="0"/>
              <a:pPr/>
              <a:t>6/22/2022</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r>
              <a:rPr lang="en-US" smtClean="0"/>
              <a:t>CA PRADEEP KUMAR GUPTA mOB:- +91 95-650-39-650</a:t>
            </a:r>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INFORMATION TECHNOLOGY</a:t>
            </a:r>
            <a:br>
              <a:rPr lang="en-US" b="1" dirty="0" smtClean="0"/>
            </a:br>
            <a:r>
              <a:rPr lang="en-US" b="1" dirty="0" smtClean="0"/>
              <a:t>(ICITSS)</a:t>
            </a:r>
            <a:endParaRPr lang="en-IN" dirty="0"/>
          </a:p>
        </p:txBody>
      </p:sp>
      <p:sp>
        <p:nvSpPr>
          <p:cNvPr id="3" name="Subtitle 2"/>
          <p:cNvSpPr>
            <a:spLocks noGrp="1"/>
          </p:cNvSpPr>
          <p:nvPr>
            <p:ph type="subTitle" idx="1"/>
          </p:nvPr>
        </p:nvSpPr>
        <p:spPr/>
        <p:txBody>
          <a:bodyPr>
            <a:normAutofit/>
          </a:bodyPr>
          <a:lstStyle/>
          <a:p>
            <a:r>
              <a:rPr lang="en-US" dirty="0" smtClean="0"/>
              <a:t>BATCH NO- , CIRC, KANPUR</a:t>
            </a:r>
            <a:endParaRPr lang="en-IN" dirty="0"/>
          </a:p>
        </p:txBody>
      </p:sp>
      <p:sp>
        <p:nvSpPr>
          <p:cNvPr id="4" name="Rectangle 3"/>
          <p:cNvSpPr/>
          <p:nvPr/>
        </p:nvSpPr>
        <p:spPr>
          <a:xfrm>
            <a:off x="3429000" y="4889511"/>
            <a:ext cx="5715000" cy="1938992"/>
          </a:xfrm>
          <a:prstGeom prst="rect">
            <a:avLst/>
          </a:prstGeom>
        </p:spPr>
        <p:txBody>
          <a:bodyPr wrap="square">
            <a:spAutoFit/>
          </a:bodyPr>
          <a:lstStyle/>
          <a:p>
            <a:r>
              <a:rPr lang="en-US" sz="3600" b="1" i="1" dirty="0" smtClean="0">
                <a:solidFill>
                  <a:schemeClr val="bg1"/>
                </a:solidFill>
                <a:latin typeface="Times New Roman" pitchFamily="18" charset="0"/>
                <a:cs typeface="Times New Roman" pitchFamily="18" charset="0"/>
              </a:rPr>
              <a:t>By:-</a:t>
            </a:r>
          </a:p>
          <a:p>
            <a:r>
              <a:rPr lang="en-US" sz="3600" b="1" i="1" dirty="0" smtClean="0">
                <a:solidFill>
                  <a:schemeClr val="bg1"/>
                </a:solidFill>
                <a:latin typeface="Times New Roman" pitchFamily="18" charset="0"/>
                <a:cs typeface="Times New Roman" pitchFamily="18" charset="0"/>
              </a:rPr>
              <a:t>PRADEEP </a:t>
            </a:r>
            <a:r>
              <a:rPr lang="en-US" sz="3600" b="1" i="1" dirty="0">
                <a:solidFill>
                  <a:schemeClr val="bg1"/>
                </a:solidFill>
                <a:latin typeface="Times New Roman" pitchFamily="18" charset="0"/>
                <a:cs typeface="Times New Roman" pitchFamily="18" charset="0"/>
              </a:rPr>
              <a:t>KUMAR GUPTA</a:t>
            </a:r>
          </a:p>
          <a:p>
            <a:r>
              <a:rPr lang="en-US" sz="2400" b="1" dirty="0" smtClean="0">
                <a:solidFill>
                  <a:schemeClr val="bg1"/>
                </a:solidFill>
                <a:latin typeface="Times New Roman" pitchFamily="18" charset="0"/>
                <a:cs typeface="Times New Roman" pitchFamily="18" charset="0"/>
              </a:rPr>
              <a:t>F.CA </a:t>
            </a:r>
            <a:r>
              <a:rPr lang="en-US" sz="2400" b="1" dirty="0">
                <a:solidFill>
                  <a:schemeClr val="bg1"/>
                </a:solidFill>
                <a:latin typeface="Times New Roman" pitchFamily="18" charset="0"/>
                <a:cs typeface="Times New Roman" pitchFamily="18" charset="0"/>
              </a:rPr>
              <a:t>, DISA(ICAI), Insurance Surveyor and Loss assessor</a:t>
            </a:r>
            <a:endParaRPr lang="en-IN" dirty="0">
              <a:solidFill>
                <a:schemeClr val="bg1"/>
              </a:solidFill>
            </a:endParaRPr>
          </a:p>
        </p:txBody>
      </p:sp>
    </p:spTree>
    <p:extLst>
      <p:ext uri="{BB962C8B-B14F-4D97-AF65-F5344CB8AC3E}">
        <p14:creationId xmlns:p14="http://schemas.microsoft.com/office/powerpoint/2010/main" xmlns="" val="424941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80" y="304800"/>
            <a:ext cx="9119419" cy="548640"/>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dirty="0" smtClean="0"/>
              <a:t>About Faculty :-</a:t>
            </a:r>
            <a:endParaRPr lang="en-IN" dirty="0"/>
          </a:p>
        </p:txBody>
      </p:sp>
      <p:sp>
        <p:nvSpPr>
          <p:cNvPr id="3" name="Content Placeholder 2"/>
          <p:cNvSpPr>
            <a:spLocks noGrp="1"/>
          </p:cNvSpPr>
          <p:nvPr>
            <p:ph idx="1"/>
          </p:nvPr>
        </p:nvSpPr>
        <p:spPr>
          <a:xfrm>
            <a:off x="0" y="1100628"/>
            <a:ext cx="9144000" cy="3928572"/>
          </a:xfrm>
        </p:spPr>
        <p:txBody>
          <a:bodyPr>
            <a:normAutofit fontScale="92500" lnSpcReduction="20000"/>
          </a:bodyPr>
          <a:lstStyle/>
          <a:p>
            <a:pPr algn="just"/>
            <a:r>
              <a:rPr lang="en-IN" dirty="0"/>
              <a:t>CA </a:t>
            </a:r>
            <a:r>
              <a:rPr lang="en-IN" dirty="0" err="1"/>
              <a:t>Pradeep</a:t>
            </a:r>
            <a:r>
              <a:rPr lang="en-IN" dirty="0"/>
              <a:t> Kumar Gupta</a:t>
            </a:r>
          </a:p>
          <a:p>
            <a:pPr algn="just"/>
            <a:r>
              <a:rPr lang="en-IN" b="0" dirty="0" smtClean="0"/>
              <a:t>	More </a:t>
            </a:r>
            <a:r>
              <a:rPr lang="en-IN" b="0" dirty="0"/>
              <a:t>than 9 years of diverse industries experience in all areas of Audit, Investigation, Due Diligence, </a:t>
            </a:r>
            <a:r>
              <a:rPr lang="en-IN" b="0" dirty="0" smtClean="0"/>
              <a:t>Taxation (Direct </a:t>
            </a:r>
            <a:r>
              <a:rPr lang="en-IN" b="0" dirty="0"/>
              <a:t>and Indirect), and Company Law Matters for both domestic and foreign companies, Management Consultancy, Information System Audit and FEMA.</a:t>
            </a:r>
          </a:p>
          <a:p>
            <a:pPr algn="just"/>
            <a:r>
              <a:rPr lang="en-IN" b="0" dirty="0" smtClean="0"/>
              <a:t>	Well </a:t>
            </a:r>
            <a:r>
              <a:rPr lang="en-IN" b="0" dirty="0"/>
              <a:t>geared to take up any professional assignments in the above areas. It has association with firms of Chartered Accountants, Management Consultants, Company Secretaries and I T Professionals etc.</a:t>
            </a:r>
          </a:p>
          <a:p>
            <a:pPr algn="just"/>
            <a:r>
              <a:rPr lang="en-IN" b="0" dirty="0" smtClean="0"/>
              <a:t>	Work </a:t>
            </a:r>
            <a:r>
              <a:rPr lang="en-IN" b="0" dirty="0"/>
              <a:t>with clientele includes companies (large and medium sized), firms, banks, trusts, societies, charitable and educational institutions besides few renowned individuals.</a:t>
            </a:r>
          </a:p>
          <a:p>
            <a:pPr algn="just"/>
            <a:r>
              <a:rPr lang="en-IN" dirty="0"/>
              <a:t>He has been part of following trainings and has completed following courses:</a:t>
            </a:r>
            <a:endParaRPr lang="en-IN" b="0" dirty="0"/>
          </a:p>
          <a:p>
            <a:pPr algn="just">
              <a:buFont typeface="Wingdings" pitchFamily="2" charset="2"/>
              <a:buChar char="Ø"/>
            </a:pPr>
            <a:r>
              <a:rPr lang="en-US" b="0" dirty="0" smtClean="0"/>
              <a:t>All India Rank -38  in CA IPC</a:t>
            </a:r>
            <a:endParaRPr lang="en-IN" b="0" dirty="0" smtClean="0"/>
          </a:p>
          <a:p>
            <a:pPr algn="just">
              <a:buFont typeface="Wingdings" pitchFamily="2" charset="2"/>
              <a:buChar char="Ø"/>
            </a:pPr>
            <a:r>
              <a:rPr lang="en-IN" b="0" dirty="0" smtClean="0"/>
              <a:t>Certification </a:t>
            </a:r>
            <a:r>
              <a:rPr lang="en-IN" b="0" dirty="0"/>
              <a:t>of “Diploma in Information System Audit (DISA)” from ICAI.</a:t>
            </a:r>
          </a:p>
          <a:p>
            <a:pPr algn="just">
              <a:buFont typeface="Wingdings" pitchFamily="2" charset="2"/>
              <a:buChar char="Ø"/>
            </a:pPr>
            <a:r>
              <a:rPr lang="en-IN" b="0" dirty="0"/>
              <a:t>Certification of Concurrent Audit of Banks from ICAI.</a:t>
            </a:r>
          </a:p>
          <a:p>
            <a:pPr algn="just">
              <a:buFont typeface="Wingdings" pitchFamily="2" charset="2"/>
              <a:buChar char="Ø"/>
            </a:pPr>
            <a:r>
              <a:rPr lang="en-IN" b="0" dirty="0"/>
              <a:t>Certificate Course on Valuation from ICAI.</a:t>
            </a:r>
          </a:p>
          <a:p>
            <a:pPr algn="just">
              <a:buFont typeface="Wingdings" pitchFamily="2" charset="2"/>
              <a:buChar char="Ø"/>
            </a:pPr>
            <a:r>
              <a:rPr lang="en-IN" b="0" dirty="0"/>
              <a:t>Insurance Surveyor and loss assessor by IRDA.</a:t>
            </a:r>
          </a:p>
          <a:p>
            <a:pPr algn="just">
              <a:buFont typeface="Wingdings" pitchFamily="2" charset="2"/>
              <a:buChar char="Ø"/>
            </a:pPr>
            <a:r>
              <a:rPr lang="en-IN" b="0" dirty="0"/>
              <a:t>Licentiate member of IIISLA</a:t>
            </a:r>
            <a:r>
              <a:rPr lang="en-IN" b="0" dirty="0" smtClean="0"/>
              <a:t>.</a:t>
            </a:r>
          </a:p>
          <a:p>
            <a:pPr algn="just">
              <a:buFont typeface="Wingdings" pitchFamily="2" charset="2"/>
              <a:buChar char="Ø"/>
            </a:pPr>
            <a:endParaRPr lang="en-IN" b="0" dirty="0"/>
          </a:p>
          <a:p>
            <a:pPr marL="0" indent="0" algn="just"/>
            <a:endParaRPr lang="en-IN" b="0" dirty="0"/>
          </a:p>
          <a:p>
            <a:endParaRPr lang="en-IN"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extLst>
      <p:ext uri="{BB962C8B-B14F-4D97-AF65-F5344CB8AC3E}">
        <p14:creationId xmlns:p14="http://schemas.microsoft.com/office/powerpoint/2010/main" xmlns="" val="1032041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Syllabus to be covered</a:t>
            </a:r>
            <a:endParaRPr lang="en-IN" dirty="0"/>
          </a:p>
        </p:txBody>
      </p:sp>
      <p:sp>
        <p:nvSpPr>
          <p:cNvPr id="3" name="Content Placeholder 2"/>
          <p:cNvSpPr>
            <a:spLocks noGrp="1"/>
          </p:cNvSpPr>
          <p:nvPr>
            <p:ph idx="1"/>
          </p:nvPr>
        </p:nvSpPr>
        <p:spPr>
          <a:xfrm>
            <a:off x="822960" y="1100629"/>
            <a:ext cx="7520940" cy="2685561"/>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ctr"/>
            <a:r>
              <a:rPr lang="en-IN" sz="3200" dirty="0"/>
              <a:t>UNIT </a:t>
            </a:r>
            <a:r>
              <a:rPr lang="en-IN" sz="3200" dirty="0" smtClean="0"/>
              <a:t>– 5</a:t>
            </a:r>
            <a:endParaRPr lang="en-IN" dirty="0" smtClean="0"/>
          </a:p>
          <a:p>
            <a:pPr algn="ctr"/>
            <a:r>
              <a:rPr lang="en-US" sz="3600" dirty="0" smtClean="0"/>
              <a:t>Computer Assisted Audit Techniques</a:t>
            </a:r>
            <a:endParaRPr lang="en-IN" dirty="0" smtClean="0"/>
          </a:p>
          <a:p>
            <a:pPr algn="ctr"/>
            <a:r>
              <a:rPr lang="en-IN" dirty="0" smtClean="0"/>
              <a:t>(18 Hours)</a:t>
            </a:r>
            <a:endParaRPr lang="en-IN" dirty="0"/>
          </a:p>
        </p:txBody>
      </p:sp>
      <p:sp>
        <p:nvSpPr>
          <p:cNvPr id="5" name="Footer Placeholder 4"/>
          <p:cNvSpPr>
            <a:spLocks noGrp="1"/>
          </p:cNvSpPr>
          <p:nvPr>
            <p:ph type="ftr" sz="quarter" idx="11"/>
          </p:nvPr>
        </p:nvSpPr>
        <p:spPr/>
        <p:txBody>
          <a:bodyPr/>
          <a:lstStyle/>
          <a:p>
            <a:r>
              <a:rPr lang="en-US" smtClean="0"/>
              <a:t>CA PRADEEP KUMAR GUPTA mOB:- +91 95-650-39-650</a:t>
            </a:r>
            <a:endParaRPr lang="en-US"/>
          </a:p>
        </p:txBody>
      </p:sp>
    </p:spTree>
    <p:extLst>
      <p:ext uri="{BB962C8B-B14F-4D97-AF65-F5344CB8AC3E}">
        <p14:creationId xmlns:p14="http://schemas.microsoft.com/office/powerpoint/2010/main" xmlns="" val="3475755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991600" cy="685800"/>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fr-FR" sz="2400" b="1" dirty="0" smtClean="0"/>
              <a:t>Unit 5 : Computer </a:t>
            </a:r>
            <a:r>
              <a:rPr lang="fr-FR" sz="2400" b="1" dirty="0" err="1" smtClean="0"/>
              <a:t>Assisted</a:t>
            </a:r>
            <a:r>
              <a:rPr lang="fr-FR" sz="2400" b="1" dirty="0" smtClean="0"/>
              <a:t> Audit Techniques</a:t>
            </a:r>
            <a:endParaRPr lang="en-IN" dirty="0"/>
          </a:p>
        </p:txBody>
      </p:sp>
      <p:sp>
        <p:nvSpPr>
          <p:cNvPr id="3" name="Content Placeholder 2"/>
          <p:cNvSpPr>
            <a:spLocks noGrp="1"/>
          </p:cNvSpPr>
          <p:nvPr>
            <p:ph idx="1"/>
          </p:nvPr>
        </p:nvSpPr>
        <p:spPr>
          <a:xfrm>
            <a:off x="152400" y="1100628"/>
            <a:ext cx="8991600" cy="2042620"/>
          </a:xfrm>
        </p:spPr>
        <p:txBody>
          <a:bodyPr>
            <a:normAutofit fontScale="92500" lnSpcReduction="10000"/>
          </a:bodyPr>
          <a:lstStyle/>
          <a:p>
            <a:pPr algn="just"/>
            <a:endParaRPr lang="en-US" sz="2400" dirty="0" smtClean="0"/>
          </a:p>
          <a:p>
            <a:pPr algn="just"/>
            <a:r>
              <a:rPr lang="en-US" sz="2400" dirty="0" smtClean="0"/>
              <a:t>Chapter 1 : Introduction to CAAT</a:t>
            </a:r>
            <a:endParaRPr lang="en-IN" sz="2400" b="0" dirty="0" smtClean="0"/>
          </a:p>
          <a:p>
            <a:pPr algn="just"/>
            <a:r>
              <a:rPr lang="en-US" sz="2400" dirty="0" smtClean="0"/>
              <a:t>Chapter 2 : Data Analysis and Audit Techniques</a:t>
            </a:r>
            <a:endParaRPr lang="en-IN" sz="2400" b="0" dirty="0" smtClean="0"/>
          </a:p>
          <a:p>
            <a:pPr algn="just"/>
            <a:r>
              <a:rPr lang="en-US" sz="2400" dirty="0" smtClean="0"/>
              <a:t>Chapter 3 : Data Analysis using IDEA</a:t>
            </a:r>
            <a:endParaRPr lang="en-IN" sz="2400" b="0" dirty="0" smtClean="0"/>
          </a:p>
          <a:p>
            <a:pPr algn="just"/>
            <a:r>
              <a:rPr lang="en-US" sz="2400" dirty="0" smtClean="0"/>
              <a:t>Chapter 4 : Advanced Analytics using IDEA</a:t>
            </a:r>
            <a:endParaRPr lang="en-IN"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extLst>
      <p:ext uri="{BB962C8B-B14F-4D97-AF65-F5344CB8AC3E}">
        <p14:creationId xmlns:p14="http://schemas.microsoft.com/office/powerpoint/2010/main" xmlns="" val="18523826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Session agenda	</a:t>
            </a:r>
            <a:endParaRPr lang="en-US" dirty="0"/>
          </a:p>
        </p:txBody>
      </p:sp>
      <p:sp>
        <p:nvSpPr>
          <p:cNvPr id="3" name="Content Placeholder 2"/>
          <p:cNvSpPr>
            <a:spLocks noGrp="1"/>
          </p:cNvSpPr>
          <p:nvPr>
            <p:ph idx="1"/>
          </p:nvPr>
        </p:nvSpPr>
        <p:spPr>
          <a:xfrm>
            <a:off x="642910" y="1100628"/>
            <a:ext cx="7700990" cy="3828570"/>
          </a:xfrm>
        </p:spPr>
        <p:txBody>
          <a:bodyPr/>
          <a:lstStyle/>
          <a:p>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
        <p:nvSpPr>
          <p:cNvPr id="5" name="Rectangle 4"/>
          <p:cNvSpPr/>
          <p:nvPr/>
        </p:nvSpPr>
        <p:spPr>
          <a:xfrm>
            <a:off x="1071538" y="1714488"/>
            <a:ext cx="1857388" cy="928694"/>
          </a:xfrm>
          <a:prstGeom prst="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chemeClr val="bg1"/>
                </a:solidFill>
                <a:effectLst>
                  <a:outerShdw blurRad="50800" dist="39000" dir="5460000" algn="tl">
                    <a:srgbClr val="000000">
                      <a:alpha val="38000"/>
                    </a:srgbClr>
                  </a:outerShdw>
                </a:effectLst>
              </a:rPr>
              <a:t>What Why and When ?</a:t>
            </a:r>
            <a:endParaRPr lang="en-US" b="1" dirty="0">
              <a:ln w="11430"/>
              <a:solidFill>
                <a:schemeClr val="bg1"/>
              </a:solidFill>
              <a:effectLst>
                <a:outerShdw blurRad="50800" dist="39000" dir="5460000" algn="tl">
                  <a:srgbClr val="000000">
                    <a:alpha val="38000"/>
                  </a:srgbClr>
                </a:outerShdw>
              </a:effectLst>
            </a:endParaRPr>
          </a:p>
        </p:txBody>
      </p:sp>
      <p:sp>
        <p:nvSpPr>
          <p:cNvPr id="6" name="Rectangle 5"/>
          <p:cNvSpPr/>
          <p:nvPr/>
        </p:nvSpPr>
        <p:spPr>
          <a:xfrm>
            <a:off x="5643570" y="1714488"/>
            <a:ext cx="1857388" cy="857256"/>
          </a:xfrm>
          <a:prstGeom prst="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chemeClr val="bg1"/>
                </a:solidFill>
                <a:effectLst>
                  <a:outerShdw blurRad="50800" dist="39000" dir="5460000" algn="tl">
                    <a:srgbClr val="000000">
                      <a:alpha val="38000"/>
                    </a:srgbClr>
                  </a:outerShdw>
                </a:effectLst>
              </a:rPr>
              <a:t>Key Features and examples</a:t>
            </a:r>
            <a:endParaRPr lang="en-US" b="1" dirty="0">
              <a:ln w="11430"/>
              <a:solidFill>
                <a:schemeClr val="bg1"/>
              </a:solidFill>
              <a:effectLst>
                <a:outerShdw blurRad="50800" dist="39000" dir="5460000" algn="tl">
                  <a:srgbClr val="000000">
                    <a:alpha val="38000"/>
                  </a:srgbClr>
                </a:outerShdw>
              </a:effectLst>
            </a:endParaRPr>
          </a:p>
        </p:txBody>
      </p:sp>
      <p:sp>
        <p:nvSpPr>
          <p:cNvPr id="7" name="Rectangle 6"/>
          <p:cNvSpPr/>
          <p:nvPr/>
        </p:nvSpPr>
        <p:spPr>
          <a:xfrm>
            <a:off x="2143108" y="3000372"/>
            <a:ext cx="1785950" cy="1000132"/>
          </a:xfrm>
          <a:prstGeom prst="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chemeClr val="bg1"/>
                </a:solidFill>
                <a:effectLst>
                  <a:outerShdw blurRad="50800" dist="39000" dir="5460000" algn="tl">
                    <a:srgbClr val="000000">
                      <a:alpha val="38000"/>
                    </a:srgbClr>
                  </a:outerShdw>
                </a:effectLst>
              </a:rPr>
              <a:t>Use of Excel As CAAT</a:t>
            </a:r>
            <a:endParaRPr lang="en-US" b="1" dirty="0">
              <a:ln w="11430"/>
              <a:solidFill>
                <a:schemeClr val="bg1"/>
              </a:solidFill>
              <a:effectLst>
                <a:outerShdw blurRad="50800" dist="39000" dir="5460000" algn="tl">
                  <a:srgbClr val="000000">
                    <a:alpha val="38000"/>
                  </a:srgbClr>
                </a:outerShdw>
              </a:effectLst>
            </a:endParaRPr>
          </a:p>
        </p:txBody>
      </p:sp>
      <p:sp>
        <p:nvSpPr>
          <p:cNvPr id="8" name="Rectangle 7"/>
          <p:cNvSpPr/>
          <p:nvPr/>
        </p:nvSpPr>
        <p:spPr>
          <a:xfrm>
            <a:off x="3214678" y="1714488"/>
            <a:ext cx="1928826" cy="928694"/>
          </a:xfrm>
          <a:prstGeom prst="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chemeClr val="bg1"/>
                </a:solidFill>
                <a:effectLst>
                  <a:outerShdw blurRad="50800" dist="39000" dir="5460000" algn="tl">
                    <a:srgbClr val="000000">
                      <a:alpha val="38000"/>
                    </a:srgbClr>
                  </a:outerShdw>
                </a:effectLst>
              </a:rPr>
              <a:t>How </a:t>
            </a:r>
            <a:r>
              <a:rPr lang="en-US" b="1" dirty="0" smtClean="0">
                <a:ln w="11430"/>
                <a:solidFill>
                  <a:schemeClr val="bg1"/>
                </a:solidFill>
                <a:effectLst>
                  <a:outerShdw blurRad="50800" dist="39000" dir="5460000" algn="tl">
                    <a:srgbClr val="000000">
                      <a:alpha val="38000"/>
                    </a:srgbClr>
                  </a:outerShdw>
                </a:effectLst>
              </a:rPr>
              <a:t>:Steps </a:t>
            </a:r>
            <a:r>
              <a:rPr lang="en-US" b="1" dirty="0" smtClean="0">
                <a:ln w="11430"/>
                <a:solidFill>
                  <a:schemeClr val="bg1"/>
                </a:solidFill>
                <a:effectLst>
                  <a:outerShdw blurRad="50800" dist="39000" dir="5460000" algn="tl">
                    <a:srgbClr val="000000">
                      <a:alpha val="38000"/>
                    </a:srgbClr>
                  </a:outerShdw>
                </a:effectLst>
              </a:rPr>
              <a:t>to be followed</a:t>
            </a:r>
            <a:endParaRPr lang="en-US" b="1" dirty="0">
              <a:ln w="11430"/>
              <a:solidFill>
                <a:schemeClr val="bg1"/>
              </a:solidFill>
              <a:effectLst>
                <a:outerShdw blurRad="50800" dist="39000" dir="5460000" algn="tl">
                  <a:srgbClr val="000000">
                    <a:alpha val="38000"/>
                  </a:srgbClr>
                </a:outerShdw>
              </a:effectLst>
            </a:endParaRPr>
          </a:p>
        </p:txBody>
      </p:sp>
      <p:sp>
        <p:nvSpPr>
          <p:cNvPr id="9" name="Rectangle 8"/>
          <p:cNvSpPr/>
          <p:nvPr/>
        </p:nvSpPr>
        <p:spPr>
          <a:xfrm>
            <a:off x="4643438" y="3000372"/>
            <a:ext cx="1785950" cy="1000132"/>
          </a:xfrm>
          <a:prstGeom prst="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chemeClr val="bg1"/>
                </a:solidFill>
                <a:effectLst>
                  <a:outerShdw blurRad="50800" dist="39000" dir="5460000" algn="tl">
                    <a:srgbClr val="000000">
                      <a:alpha val="38000"/>
                    </a:srgbClr>
                  </a:outerShdw>
                </a:effectLst>
              </a:rPr>
              <a:t>Use of IDEA software</a:t>
            </a:r>
            <a:endParaRPr lang="en-US" b="1" dirty="0">
              <a:ln w="11430"/>
              <a:solidFill>
                <a:schemeClr val="bg1"/>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Why &amp; When ?</a:t>
            </a:r>
            <a:endParaRPr lang="en-US" dirty="0"/>
          </a:p>
        </p:txBody>
      </p:sp>
      <p:pic>
        <p:nvPicPr>
          <p:cNvPr id="5" name="Content Placeholder 4" descr="k.jpg"/>
          <p:cNvPicPr>
            <a:picLocks noGrp="1" noChangeAspect="1"/>
          </p:cNvPicPr>
          <p:nvPr>
            <p:ph idx="1"/>
          </p:nvPr>
        </p:nvPicPr>
        <p:blipFill>
          <a:blip r:embed="rId2"/>
          <a:stretch>
            <a:fillRect/>
          </a:stretch>
        </p:blipFill>
        <p:spPr>
          <a:xfrm>
            <a:off x="1071538" y="1928802"/>
            <a:ext cx="3059128" cy="2447302"/>
          </a:xfrm>
        </p:spPr>
      </p:pic>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6" name="Picture 5" descr="images.jfif"/>
          <p:cNvPicPr>
            <a:picLocks noChangeAspect="1"/>
          </p:cNvPicPr>
          <p:nvPr/>
        </p:nvPicPr>
        <p:blipFill>
          <a:blip r:embed="rId3"/>
          <a:stretch>
            <a:fillRect/>
          </a:stretch>
        </p:blipFill>
        <p:spPr>
          <a:xfrm>
            <a:off x="4663442" y="928670"/>
            <a:ext cx="3409020" cy="191543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What is </a:t>
            </a:r>
            <a:r>
              <a:rPr lang="en-US" dirty="0" err="1" smtClean="0"/>
              <a:t>CAAts</a:t>
            </a:r>
            <a:r>
              <a:rPr lang="en-US" dirty="0" smtClean="0"/>
              <a:t>?</a:t>
            </a:r>
            <a:endParaRPr lang="en-US" dirty="0"/>
          </a:p>
        </p:txBody>
      </p:sp>
      <p:graphicFrame>
        <p:nvGraphicFramePr>
          <p:cNvPr id="5" name="Content Placeholder 4"/>
          <p:cNvGraphicFramePr>
            <a:graphicFrameLocks noGrp="1"/>
          </p:cNvGraphicFramePr>
          <p:nvPr>
            <p:ph idx="1"/>
          </p:nvPr>
        </p:nvGraphicFramePr>
        <p:xfrm>
          <a:off x="822325" y="1100138"/>
          <a:ext cx="7521575" cy="3579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026" name="Picture 2"/>
          <p:cNvPicPr>
            <a:picLocks noChangeAspect="1" noChangeArrowheads="1"/>
          </p:cNvPicPr>
          <p:nvPr/>
        </p:nvPicPr>
        <p:blipFill>
          <a:blip r:embed="rId2"/>
          <a:srcRect l="5273" t="8333" r="2734" b="8333"/>
          <a:stretch>
            <a:fillRect/>
          </a:stretch>
        </p:blipFill>
        <p:spPr bwMode="auto">
          <a:xfrm>
            <a:off x="0" y="-1"/>
            <a:ext cx="9143999" cy="5072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Some Example of CAATS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050" name="Picture 2"/>
          <p:cNvPicPr>
            <a:picLocks noGrp="1" noChangeAspect="1" noChangeArrowheads="1"/>
          </p:cNvPicPr>
          <p:nvPr>
            <p:ph idx="1"/>
          </p:nvPr>
        </p:nvPicPr>
        <p:blipFill>
          <a:blip r:embed="rId2"/>
          <a:srcRect l="1557" t="17162" r="784" b="5011"/>
          <a:stretch>
            <a:fillRect/>
          </a:stretch>
        </p:blipFill>
        <p:spPr bwMode="auto">
          <a:xfrm>
            <a:off x="500034" y="1285860"/>
            <a:ext cx="8143932" cy="36507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Why CAAT</a:t>
            </a:r>
            <a:r>
              <a:rPr lang="en-US" sz="2000" dirty="0" smtClean="0"/>
              <a:t>s</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3074" name="Picture 2"/>
          <p:cNvPicPr>
            <a:picLocks noGrp="1" noChangeAspect="1" noChangeArrowheads="1"/>
          </p:cNvPicPr>
          <p:nvPr>
            <p:ph idx="1"/>
          </p:nvPr>
        </p:nvPicPr>
        <p:blipFill>
          <a:blip r:embed="rId2"/>
          <a:srcRect l="6047" t="19157" r="6397" b="5011"/>
          <a:stretch>
            <a:fillRect/>
          </a:stretch>
        </p:blipFill>
        <p:spPr bwMode="auto">
          <a:xfrm>
            <a:off x="785786" y="1071546"/>
            <a:ext cx="7741623" cy="37715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ALL-ENCOMPASSING ELECTRONIC DATA</a:t>
            </a:r>
            <a:endParaRPr lang="en-US" dirty="0"/>
          </a:p>
        </p:txBody>
      </p:sp>
      <p:pic>
        <p:nvPicPr>
          <p:cNvPr id="5" name="Content Placeholder 4" descr="Human2.jpg"/>
          <p:cNvPicPr>
            <a:picLocks noGrp="1" noChangeAspect="1"/>
          </p:cNvPicPr>
          <p:nvPr>
            <p:ph idx="1"/>
          </p:nvPr>
        </p:nvPicPr>
        <p:blipFill>
          <a:blip r:embed="rId2"/>
          <a:stretch>
            <a:fillRect/>
          </a:stretch>
        </p:blipFill>
        <p:spPr>
          <a:xfrm>
            <a:off x="714348" y="1177068"/>
            <a:ext cx="7572428" cy="2966312"/>
          </a:xfrm>
        </p:spPr>
      </p:pic>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
        <p:nvSpPr>
          <p:cNvPr id="6" name="TextBox 5"/>
          <p:cNvSpPr txBox="1"/>
          <p:nvPr/>
        </p:nvSpPr>
        <p:spPr>
          <a:xfrm>
            <a:off x="714348" y="4143380"/>
            <a:ext cx="7643866" cy="923330"/>
          </a:xfrm>
          <a:prstGeom prst="rect">
            <a:avLst/>
          </a:prstGeom>
          <a:noFill/>
        </p:spPr>
        <p:txBody>
          <a:bodyPr wrap="square" rtlCol="0">
            <a:spAutoFit/>
          </a:bodyPr>
          <a:lstStyle/>
          <a:p>
            <a:pPr algn="ctr"/>
            <a:r>
              <a:rPr lang="en-US" i="1" dirty="0" smtClean="0"/>
              <a:t>The question “do I need to use technology” is no</a:t>
            </a:r>
          </a:p>
          <a:p>
            <a:pPr algn="ctr"/>
            <a:r>
              <a:rPr lang="en-US" i="1" dirty="0" smtClean="0"/>
              <a:t>longer relevant instead the relevant decision is about “how do I use technology to remain relevant”.</a:t>
            </a:r>
            <a:endParaRPr lang="en-US" i="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Skill </a:t>
            </a:r>
            <a:r>
              <a:rPr lang="en-US" dirty="0" err="1" smtClean="0"/>
              <a:t>requirment</a:t>
            </a:r>
            <a:r>
              <a:rPr lang="en-US" dirty="0" smtClean="0"/>
              <a:t> of E-Era</a:t>
            </a:r>
            <a:endParaRPr lang="en-US"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4098" name="Picture 2"/>
          <p:cNvPicPr>
            <a:picLocks noChangeAspect="1" noChangeArrowheads="1"/>
          </p:cNvPicPr>
          <p:nvPr/>
        </p:nvPicPr>
        <p:blipFill>
          <a:blip r:embed="rId2"/>
          <a:srcRect l="12305" t="18750" r="10937" b="6249"/>
          <a:stretch>
            <a:fillRect/>
          </a:stretch>
        </p:blipFill>
        <p:spPr bwMode="auto">
          <a:xfrm>
            <a:off x="428596" y="1000108"/>
            <a:ext cx="8344355" cy="39290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endParaRPr lang="en-US" sz="4000" dirty="0" smtClean="0"/>
          </a:p>
          <a:p>
            <a:pPr algn="ctr"/>
            <a:r>
              <a:rPr lang="en-US" sz="4000" dirty="0" smtClean="0"/>
              <a:t>80 % of Internal Audit is related to Technology</a:t>
            </a:r>
            <a:endParaRPr lang="en-US" sz="4000"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Impact of </a:t>
            </a:r>
            <a:r>
              <a:rPr lang="en-US" dirty="0" err="1" smtClean="0"/>
              <a:t>caat</a:t>
            </a:r>
            <a:r>
              <a:rPr lang="en-US" sz="2400" dirty="0" err="1" smtClean="0"/>
              <a:t>s</a:t>
            </a:r>
            <a:r>
              <a:rPr lang="en-US" dirty="0" smtClean="0"/>
              <a:t> on auditors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5122" name="Picture 2"/>
          <p:cNvPicPr>
            <a:picLocks noGrp="1" noChangeAspect="1" noChangeArrowheads="1"/>
          </p:cNvPicPr>
          <p:nvPr>
            <p:ph idx="1"/>
          </p:nvPr>
        </p:nvPicPr>
        <p:blipFill>
          <a:blip r:embed="rId2"/>
          <a:srcRect l="2680" t="17162" b="5011"/>
          <a:stretch>
            <a:fillRect/>
          </a:stretch>
        </p:blipFill>
        <p:spPr bwMode="auto">
          <a:xfrm>
            <a:off x="642910" y="1357297"/>
            <a:ext cx="7786742" cy="3502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365760"/>
            <a:ext cx="7629552" cy="705786"/>
          </a:xfrm>
        </p:spPr>
        <p:txBody>
          <a:bodyPr/>
          <a:lstStyle/>
          <a:p>
            <a:r>
              <a:rPr lang="en-US" dirty="0" smtClean="0"/>
              <a:t>US Air force find over $1.4 billion using data analysis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6146" name="Picture 2"/>
          <p:cNvPicPr>
            <a:picLocks noGrp="1" noChangeAspect="1" noChangeArrowheads="1"/>
          </p:cNvPicPr>
          <p:nvPr>
            <p:ph idx="1"/>
          </p:nvPr>
        </p:nvPicPr>
        <p:blipFill>
          <a:blip r:embed="rId2"/>
          <a:srcRect l="1557" t="19157" b="5010"/>
          <a:stretch>
            <a:fillRect/>
          </a:stretch>
        </p:blipFill>
        <p:spPr bwMode="auto">
          <a:xfrm>
            <a:off x="928662" y="1357297"/>
            <a:ext cx="7429552" cy="32192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When to use </a:t>
            </a:r>
            <a:r>
              <a:rPr lang="en-US" dirty="0" err="1" smtClean="0"/>
              <a:t>caat</a:t>
            </a:r>
            <a:r>
              <a:rPr lang="en-US" sz="2400" dirty="0" err="1" smtClean="0"/>
              <a:t>s</a:t>
            </a:r>
            <a:r>
              <a:rPr lang="en-US" sz="2400" dirty="0" smtClean="0"/>
              <a:t> ?</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7170" name="Picture 2"/>
          <p:cNvPicPr>
            <a:picLocks noGrp="1" noChangeAspect="1" noChangeArrowheads="1"/>
          </p:cNvPicPr>
          <p:nvPr>
            <p:ph idx="1"/>
          </p:nvPr>
        </p:nvPicPr>
        <p:blipFill>
          <a:blip r:embed="rId2"/>
          <a:srcRect l="23573" t="27139" r="25914" b="14989"/>
          <a:stretch>
            <a:fillRect/>
          </a:stretch>
        </p:blipFill>
        <p:spPr bwMode="auto">
          <a:xfrm>
            <a:off x="2000232" y="1544623"/>
            <a:ext cx="4857784" cy="31305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How :Step &amp; Approaches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8194" name="Picture 2"/>
          <p:cNvPicPr>
            <a:picLocks noGrp="1" noChangeAspect="1" noChangeArrowheads="1"/>
          </p:cNvPicPr>
          <p:nvPr>
            <p:ph idx="1"/>
          </p:nvPr>
        </p:nvPicPr>
        <p:blipFill>
          <a:blip r:embed="rId2"/>
          <a:srcRect l="1558" t="19157" b="5011"/>
          <a:stretch>
            <a:fillRect/>
          </a:stretch>
        </p:blipFill>
        <p:spPr bwMode="auto">
          <a:xfrm>
            <a:off x="785786" y="1357298"/>
            <a:ext cx="7500990" cy="336928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err="1" smtClean="0"/>
              <a:t>Approache</a:t>
            </a:r>
            <a:r>
              <a:rPr lang="en-US" dirty="0" smtClean="0"/>
              <a:t> to using </a:t>
            </a:r>
            <a:r>
              <a:rPr lang="en-US" dirty="0" err="1" smtClean="0"/>
              <a:t>caat</a:t>
            </a:r>
            <a:r>
              <a:rPr lang="en-US" sz="2400" dirty="0" err="1" smtClean="0"/>
              <a:t>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9219" name="Picture 3"/>
          <p:cNvPicPr>
            <a:picLocks noGrp="1" noChangeAspect="1" noChangeArrowheads="1"/>
          </p:cNvPicPr>
          <p:nvPr>
            <p:ph idx="1"/>
          </p:nvPr>
        </p:nvPicPr>
        <p:blipFill>
          <a:blip r:embed="rId2"/>
          <a:srcRect l="22885" t="21153" r="25480" b="9002"/>
          <a:stretch>
            <a:fillRect/>
          </a:stretch>
        </p:blipFill>
        <p:spPr bwMode="auto">
          <a:xfrm>
            <a:off x="1785918" y="928670"/>
            <a:ext cx="5357850" cy="4076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365760"/>
            <a:ext cx="7558114" cy="777224"/>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Understand it environment, application and data</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0244" name="Picture 4"/>
          <p:cNvPicPr>
            <a:picLocks noGrp="1" noChangeAspect="1" noChangeArrowheads="1"/>
          </p:cNvPicPr>
          <p:nvPr>
            <p:ph idx="1"/>
          </p:nvPr>
        </p:nvPicPr>
        <p:blipFill>
          <a:blip r:embed="rId2"/>
          <a:srcRect l="2680" t="17162" b="7007"/>
          <a:stretch>
            <a:fillRect/>
          </a:stretch>
        </p:blipFill>
        <p:spPr bwMode="auto">
          <a:xfrm>
            <a:off x="857224" y="1285860"/>
            <a:ext cx="7334483" cy="32147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How to use </a:t>
            </a:r>
            <a:r>
              <a:rPr lang="en-US" dirty="0" err="1" smtClean="0"/>
              <a:t>caat</a:t>
            </a:r>
            <a:r>
              <a:rPr lang="en-US" sz="2400" dirty="0" err="1" smtClean="0"/>
              <a:t>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1266" name="Picture 2"/>
          <p:cNvPicPr>
            <a:picLocks noGrp="1" noChangeAspect="1" noChangeArrowheads="1"/>
          </p:cNvPicPr>
          <p:nvPr>
            <p:ph idx="1"/>
          </p:nvPr>
        </p:nvPicPr>
        <p:blipFill>
          <a:blip r:embed="rId2"/>
          <a:srcRect l="13905" t="19158" r="9764" b="10997"/>
          <a:stretch>
            <a:fillRect/>
          </a:stretch>
        </p:blipFill>
        <p:spPr bwMode="auto">
          <a:xfrm>
            <a:off x="1285852" y="1271151"/>
            <a:ext cx="6357982" cy="32724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Who can use </a:t>
            </a:r>
            <a:r>
              <a:rPr lang="en-US" dirty="0" err="1" smtClean="0"/>
              <a:t>caat</a:t>
            </a:r>
            <a:r>
              <a:rPr lang="en-US" sz="2400" dirty="0" err="1" smtClean="0"/>
              <a:t>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2290" name="Picture 2"/>
          <p:cNvPicPr>
            <a:picLocks noGrp="1" noChangeAspect="1" noChangeArrowheads="1"/>
          </p:cNvPicPr>
          <p:nvPr>
            <p:ph idx="1"/>
          </p:nvPr>
        </p:nvPicPr>
        <p:blipFill>
          <a:blip r:embed="rId2"/>
          <a:srcRect l="1557" t="15166" r="784" b="7006"/>
          <a:stretch>
            <a:fillRect/>
          </a:stretch>
        </p:blipFill>
        <p:spPr bwMode="auto">
          <a:xfrm>
            <a:off x="1000100" y="1357298"/>
            <a:ext cx="7143800" cy="34881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Audit Evidence</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3314" name="Picture 2"/>
          <p:cNvPicPr>
            <a:picLocks noGrp="1" noChangeAspect="1" noChangeArrowheads="1"/>
          </p:cNvPicPr>
          <p:nvPr>
            <p:ph idx="1"/>
          </p:nvPr>
        </p:nvPicPr>
        <p:blipFill>
          <a:blip r:embed="rId2"/>
          <a:srcRect l="21763" t="27140" r="19867" b="10998"/>
          <a:stretch>
            <a:fillRect/>
          </a:stretch>
        </p:blipFill>
        <p:spPr bwMode="auto">
          <a:xfrm>
            <a:off x="2071670" y="1500174"/>
            <a:ext cx="5000660" cy="29811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Categories of assertions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4338" name="Picture 2"/>
          <p:cNvPicPr>
            <a:picLocks noGrp="1" noChangeAspect="1" noChangeArrowheads="1"/>
          </p:cNvPicPr>
          <p:nvPr>
            <p:ph idx="1"/>
          </p:nvPr>
        </p:nvPicPr>
        <p:blipFill>
          <a:blip r:embed="rId2"/>
          <a:srcRect l="2680" t="27139" b="16984"/>
          <a:stretch>
            <a:fillRect/>
          </a:stretch>
        </p:blipFill>
        <p:spPr bwMode="auto">
          <a:xfrm>
            <a:off x="928662" y="1643050"/>
            <a:ext cx="7370994" cy="23805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Existence &amp; </a:t>
            </a:r>
            <a:r>
              <a:rPr lang="en-US" dirty="0" err="1" smtClean="0"/>
              <a:t>occurence</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5362" name="Picture 2"/>
          <p:cNvPicPr>
            <a:picLocks noGrp="1" noChangeAspect="1" noChangeArrowheads="1"/>
          </p:cNvPicPr>
          <p:nvPr>
            <p:ph idx="1"/>
          </p:nvPr>
        </p:nvPicPr>
        <p:blipFill>
          <a:blip r:embed="rId2" cstate="print"/>
          <a:srcRect l="435" t="19157" b="14989"/>
          <a:stretch>
            <a:fillRect/>
          </a:stretch>
        </p:blipFill>
        <p:spPr bwMode="auto">
          <a:xfrm>
            <a:off x="1044702" y="1643050"/>
            <a:ext cx="6720466" cy="25003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Completeness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6386" name="Picture 2"/>
          <p:cNvPicPr>
            <a:picLocks noGrp="1" noChangeAspect="1" noChangeArrowheads="1"/>
          </p:cNvPicPr>
          <p:nvPr>
            <p:ph idx="1"/>
          </p:nvPr>
        </p:nvPicPr>
        <p:blipFill>
          <a:blip r:embed="rId2" cstate="print"/>
          <a:srcRect l="3802" t="21153" r="784" b="22971"/>
          <a:stretch>
            <a:fillRect/>
          </a:stretch>
        </p:blipFill>
        <p:spPr bwMode="auto">
          <a:xfrm>
            <a:off x="1285852" y="1857363"/>
            <a:ext cx="6429420" cy="21179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Rights and obligations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7410" name="Picture 2"/>
          <p:cNvPicPr>
            <a:picLocks noGrp="1" noChangeAspect="1" noChangeArrowheads="1"/>
          </p:cNvPicPr>
          <p:nvPr>
            <p:ph idx="1"/>
          </p:nvPr>
        </p:nvPicPr>
        <p:blipFill>
          <a:blip r:embed="rId2"/>
          <a:srcRect l="10537" t="23148" r="5274" b="10998"/>
          <a:stretch>
            <a:fillRect/>
          </a:stretch>
        </p:blipFill>
        <p:spPr bwMode="auto">
          <a:xfrm>
            <a:off x="1000100" y="1357298"/>
            <a:ext cx="7078854" cy="340044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Valuation Allocation and Accuracy</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8434" name="Picture 2"/>
          <p:cNvPicPr>
            <a:picLocks noGrp="1" noChangeAspect="1" noChangeArrowheads="1"/>
          </p:cNvPicPr>
          <p:nvPr>
            <p:ph idx="1"/>
          </p:nvPr>
        </p:nvPicPr>
        <p:blipFill>
          <a:blip r:embed="rId2"/>
          <a:srcRect l="7170" t="27139" r="1907" b="14988"/>
          <a:stretch>
            <a:fillRect/>
          </a:stretch>
        </p:blipFill>
        <p:spPr bwMode="auto">
          <a:xfrm>
            <a:off x="785786" y="1714488"/>
            <a:ext cx="7781815" cy="27860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Presentaion</a:t>
            </a:r>
            <a:r>
              <a:rPr lang="en-US" dirty="0" smtClean="0"/>
              <a:t> &amp; </a:t>
            </a:r>
            <a:r>
              <a:rPr lang="en-US" dirty="0" err="1" smtClean="0"/>
              <a:t>Discolsures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19458" name="Picture 2"/>
          <p:cNvPicPr>
            <a:picLocks noGrp="1" noChangeAspect="1" noChangeArrowheads="1"/>
          </p:cNvPicPr>
          <p:nvPr>
            <p:ph idx="1"/>
          </p:nvPr>
        </p:nvPicPr>
        <p:blipFill>
          <a:blip r:embed="rId2"/>
          <a:srcRect l="3368" t="17960" r="4586" b="8203"/>
          <a:stretch>
            <a:fillRect/>
          </a:stretch>
        </p:blipFill>
        <p:spPr bwMode="auto">
          <a:xfrm>
            <a:off x="1000100" y="1357298"/>
            <a:ext cx="6807848" cy="30718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Application Control objective</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0482" name="Picture 2"/>
          <p:cNvPicPr>
            <a:picLocks noGrp="1" noChangeAspect="1" noChangeArrowheads="1"/>
          </p:cNvPicPr>
          <p:nvPr>
            <p:ph idx="1"/>
          </p:nvPr>
        </p:nvPicPr>
        <p:blipFill>
          <a:blip r:embed="rId2"/>
          <a:srcRect l="3802" t="17162" b="5011"/>
          <a:stretch>
            <a:fillRect/>
          </a:stretch>
        </p:blipFill>
        <p:spPr bwMode="auto">
          <a:xfrm>
            <a:off x="858155" y="1357298"/>
            <a:ext cx="6907013" cy="3143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Key Feature of </a:t>
            </a:r>
            <a:r>
              <a:rPr lang="en-US" dirty="0" err="1" smtClean="0"/>
              <a:t>Caat</a:t>
            </a:r>
            <a:r>
              <a:rPr lang="en-US" sz="2400" dirty="0" err="1" smtClean="0"/>
              <a:t>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1506" name="Picture 2"/>
          <p:cNvPicPr>
            <a:picLocks noGrp="1" noChangeAspect="1" noChangeArrowheads="1"/>
          </p:cNvPicPr>
          <p:nvPr>
            <p:ph idx="1"/>
          </p:nvPr>
        </p:nvPicPr>
        <p:blipFill>
          <a:blip r:embed="rId2"/>
          <a:srcRect l="435" t="21153" r="1907" b="7006"/>
          <a:stretch>
            <a:fillRect/>
          </a:stretch>
        </p:blipFill>
        <p:spPr bwMode="auto">
          <a:xfrm>
            <a:off x="642910" y="1285860"/>
            <a:ext cx="7596241" cy="3143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Key Feature of </a:t>
            </a:r>
            <a:r>
              <a:rPr lang="en-US" dirty="0" err="1" smtClean="0"/>
              <a:t>Caat</a:t>
            </a:r>
            <a:r>
              <a:rPr lang="en-US" sz="2400" dirty="0" err="1" smtClean="0"/>
              <a:t>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2530" name="Picture 2"/>
          <p:cNvPicPr>
            <a:picLocks noGrp="1" noChangeAspect="1" noChangeArrowheads="1"/>
          </p:cNvPicPr>
          <p:nvPr>
            <p:ph idx="1"/>
          </p:nvPr>
        </p:nvPicPr>
        <p:blipFill>
          <a:blip r:embed="rId2"/>
          <a:srcRect l="4925" t="23148" r="1907" b="5011"/>
          <a:stretch>
            <a:fillRect/>
          </a:stretch>
        </p:blipFill>
        <p:spPr bwMode="auto">
          <a:xfrm>
            <a:off x="890959" y="1571612"/>
            <a:ext cx="7038627" cy="29289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3554" name="Picture 2"/>
          <p:cNvPicPr>
            <a:picLocks noGrp="1" noChangeAspect="1" noChangeArrowheads="1"/>
          </p:cNvPicPr>
          <p:nvPr>
            <p:ph idx="1"/>
          </p:nvPr>
        </p:nvPicPr>
        <p:blipFill>
          <a:blip r:embed="rId2"/>
          <a:srcRect t="8333" b="4166"/>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Key Function of Audit Software</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4578" name="Picture 2"/>
          <p:cNvPicPr>
            <a:picLocks noGrp="1" noChangeAspect="1" noChangeArrowheads="1"/>
          </p:cNvPicPr>
          <p:nvPr>
            <p:ph idx="1"/>
          </p:nvPr>
        </p:nvPicPr>
        <p:blipFill>
          <a:blip r:embed="rId2"/>
          <a:srcRect l="2245" t="13170" r="14689" b="3014"/>
          <a:stretch>
            <a:fillRect/>
          </a:stretch>
        </p:blipFill>
        <p:spPr bwMode="auto">
          <a:xfrm>
            <a:off x="1142976" y="1071546"/>
            <a:ext cx="6929486" cy="36085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Case study : </a:t>
            </a:r>
            <a:r>
              <a:rPr lang="en-US" dirty="0" smtClean="0"/>
              <a:t>financial </a:t>
            </a:r>
            <a:r>
              <a:rPr lang="en-US" dirty="0" smtClean="0"/>
              <a:t>audit</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5602" name="Picture 2"/>
          <p:cNvPicPr>
            <a:picLocks noGrp="1" noChangeAspect="1" noChangeArrowheads="1"/>
          </p:cNvPicPr>
          <p:nvPr>
            <p:ph idx="1"/>
          </p:nvPr>
        </p:nvPicPr>
        <p:blipFill>
          <a:blip r:embed="rId2" cstate="print"/>
          <a:srcRect l="2680" t="25143" r="4152" b="16984"/>
          <a:stretch>
            <a:fillRect/>
          </a:stretch>
        </p:blipFill>
        <p:spPr bwMode="auto">
          <a:xfrm>
            <a:off x="857224" y="1285860"/>
            <a:ext cx="7769498" cy="27146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Case study 2: internal audit</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6627" name="Picture 3"/>
          <p:cNvPicPr>
            <a:picLocks noGrp="1" noChangeAspect="1" noChangeArrowheads="1"/>
          </p:cNvPicPr>
          <p:nvPr>
            <p:ph idx="1"/>
          </p:nvPr>
        </p:nvPicPr>
        <p:blipFill>
          <a:blip r:embed="rId2" cstate="print"/>
          <a:srcRect l="17273" t="23148" r="22112" b="16984"/>
          <a:stretch>
            <a:fillRect/>
          </a:stretch>
        </p:blipFill>
        <p:spPr bwMode="auto">
          <a:xfrm>
            <a:off x="1085826" y="1142983"/>
            <a:ext cx="6415132" cy="35639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Case study 3: tax audit</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7650" name="Picture 2"/>
          <p:cNvPicPr>
            <a:picLocks noGrp="1" noChangeAspect="1" noChangeArrowheads="1"/>
          </p:cNvPicPr>
          <p:nvPr>
            <p:ph idx="1"/>
          </p:nvPr>
        </p:nvPicPr>
        <p:blipFill>
          <a:blip r:embed="rId2" cstate="print"/>
          <a:srcRect l="4925" t="21153" r="1907" b="9002"/>
          <a:stretch>
            <a:fillRect/>
          </a:stretch>
        </p:blipFill>
        <p:spPr bwMode="auto">
          <a:xfrm>
            <a:off x="1036840" y="1571612"/>
            <a:ext cx="6606994" cy="27860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smtClean="0"/>
              <a:t>Case study 4: is audit</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8674" name="Picture 2"/>
          <p:cNvPicPr>
            <a:picLocks noGrp="1" noChangeAspect="1" noChangeArrowheads="1"/>
          </p:cNvPicPr>
          <p:nvPr>
            <p:ph idx="1"/>
          </p:nvPr>
        </p:nvPicPr>
        <p:blipFill>
          <a:blip r:embed="rId2"/>
          <a:srcRect l="8292" t="29135" r="5274" b="12994"/>
          <a:stretch>
            <a:fillRect/>
          </a:stretch>
        </p:blipFill>
        <p:spPr bwMode="auto">
          <a:xfrm>
            <a:off x="928662" y="1428736"/>
            <a:ext cx="7397528" cy="27860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Case Study 5: Purchases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29698" name="Picture 2"/>
          <p:cNvPicPr>
            <a:picLocks noGrp="1" noChangeAspect="1" noChangeArrowheads="1"/>
          </p:cNvPicPr>
          <p:nvPr>
            <p:ph idx="1"/>
          </p:nvPr>
        </p:nvPicPr>
        <p:blipFill>
          <a:blip r:embed="rId2"/>
          <a:srcRect l="9414" t="21153" r="7520" b="7006"/>
          <a:stretch>
            <a:fillRect/>
          </a:stretch>
        </p:blipFill>
        <p:spPr bwMode="auto">
          <a:xfrm>
            <a:off x="1142976" y="1357297"/>
            <a:ext cx="6786610" cy="33015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Case study 6: fraud in payroll</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30722" name="Picture 2"/>
          <p:cNvPicPr>
            <a:picLocks noGrp="1" noChangeAspect="1" noChangeArrowheads="1"/>
          </p:cNvPicPr>
          <p:nvPr>
            <p:ph idx="1"/>
          </p:nvPr>
        </p:nvPicPr>
        <p:blipFill>
          <a:blip r:embed="rId2"/>
          <a:srcRect l="11660" t="23148" r="12009" b="9002"/>
          <a:stretch>
            <a:fillRect/>
          </a:stretch>
        </p:blipFill>
        <p:spPr bwMode="auto">
          <a:xfrm>
            <a:off x="1357290" y="1214422"/>
            <a:ext cx="6143668" cy="30718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Case Study 7: Aging</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31746" name="Picture 2"/>
          <p:cNvPicPr>
            <a:picLocks noGrp="1" noChangeAspect="1" noChangeArrowheads="1"/>
          </p:cNvPicPr>
          <p:nvPr>
            <p:ph idx="1"/>
          </p:nvPr>
        </p:nvPicPr>
        <p:blipFill>
          <a:blip r:embed="rId2"/>
          <a:srcRect l="3803" t="17162" r="6397" b="7006"/>
          <a:stretch>
            <a:fillRect/>
          </a:stretch>
        </p:blipFill>
        <p:spPr bwMode="auto">
          <a:xfrm>
            <a:off x="891063" y="1357298"/>
            <a:ext cx="7395713" cy="35129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dirty="0" err="1" smtClean="0"/>
              <a:t>Benford’s</a:t>
            </a:r>
            <a:r>
              <a:rPr lang="en-US" dirty="0" smtClean="0"/>
              <a:t> law</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32770" name="Picture 2"/>
          <p:cNvPicPr>
            <a:picLocks noGrp="1" noChangeAspect="1" noChangeArrowheads="1"/>
          </p:cNvPicPr>
          <p:nvPr>
            <p:ph idx="1"/>
          </p:nvPr>
        </p:nvPicPr>
        <p:blipFill>
          <a:blip r:embed="rId2"/>
          <a:srcRect l="7170" t="25144" r="3029" b="7006"/>
          <a:stretch>
            <a:fillRect/>
          </a:stretch>
        </p:blipFill>
        <p:spPr bwMode="auto">
          <a:xfrm>
            <a:off x="928662" y="1285860"/>
            <a:ext cx="7059755" cy="30003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pic>
        <p:nvPicPr>
          <p:cNvPr id="33794" name="Picture 2"/>
          <p:cNvPicPr>
            <a:picLocks noGrp="1" noChangeAspect="1" noChangeArrowheads="1"/>
          </p:cNvPicPr>
          <p:nvPr>
            <p:ph idx="1"/>
          </p:nvPr>
        </p:nvPicPr>
        <p:blipFill>
          <a:blip r:embed="rId2"/>
          <a:srcRect l="1638" t="1826" b="-807"/>
          <a:stretch>
            <a:fillRect/>
          </a:stretch>
        </p:blipFill>
        <p:spPr bwMode="auto">
          <a:xfrm>
            <a:off x="714348" y="428604"/>
            <a:ext cx="7572427" cy="42862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spc="-10" dirty="0" smtClean="0"/>
              <a:t>Myths</a:t>
            </a:r>
            <a:endParaRPr lang="en-US" dirty="0"/>
          </a:p>
        </p:txBody>
      </p:sp>
      <p:sp>
        <p:nvSpPr>
          <p:cNvPr id="3" name="Content Placeholder 2"/>
          <p:cNvSpPr>
            <a:spLocks noGrp="1"/>
          </p:cNvSpPr>
          <p:nvPr>
            <p:ph idx="1"/>
          </p:nvPr>
        </p:nvSpPr>
        <p:spPr>
          <a:xfrm>
            <a:off x="714348" y="1100628"/>
            <a:ext cx="7629552" cy="3757132"/>
          </a:xfrm>
        </p:spPr>
        <p:txBody>
          <a:bodyPr>
            <a:normAutofit/>
          </a:bodyPr>
          <a:lstStyle/>
          <a:p>
            <a:pPr marL="12700">
              <a:lnSpc>
                <a:spcPct val="100000"/>
              </a:lnSpc>
              <a:spcBef>
                <a:spcPts val="100"/>
              </a:spcBef>
            </a:pPr>
            <a:r>
              <a:rPr lang="en-US" spc="-380" dirty="0" smtClean="0">
                <a:latin typeface="Wingdings"/>
                <a:cs typeface="Wingdings"/>
              </a:rPr>
              <a:t></a:t>
            </a:r>
            <a:r>
              <a:rPr lang="en-US" spc="-35" dirty="0" smtClean="0">
                <a:latin typeface="Times New Roman"/>
                <a:cs typeface="Times New Roman"/>
              </a:rPr>
              <a:t> </a:t>
            </a:r>
            <a:r>
              <a:rPr lang="en-US" sz="2000" dirty="0" smtClean="0">
                <a:latin typeface="Verdana"/>
                <a:cs typeface="Verdana"/>
              </a:rPr>
              <a:t>Too</a:t>
            </a:r>
            <a:r>
              <a:rPr lang="en-US" sz="2000" spc="305" dirty="0" smtClean="0">
                <a:latin typeface="Times New Roman"/>
                <a:cs typeface="Times New Roman"/>
              </a:rPr>
              <a:t> </a:t>
            </a:r>
            <a:r>
              <a:rPr lang="en-US" sz="2000" spc="-10" dirty="0" smtClean="0">
                <a:latin typeface="Verdana"/>
                <a:cs typeface="Verdana"/>
              </a:rPr>
              <a:t>expensive.</a:t>
            </a:r>
            <a:endParaRPr lang="en-US" sz="2000" dirty="0" smtClean="0">
              <a:latin typeface="Verdana"/>
              <a:cs typeface="Verdana"/>
            </a:endParaRPr>
          </a:p>
          <a:p>
            <a:pPr>
              <a:lnSpc>
                <a:spcPct val="100000"/>
              </a:lnSpc>
              <a:spcBef>
                <a:spcPts val="10"/>
              </a:spcBef>
            </a:pPr>
            <a:endParaRPr lang="en-US" sz="2400" dirty="0" smtClean="0">
              <a:latin typeface="Verdana"/>
              <a:cs typeface="Verdana"/>
            </a:endParaRPr>
          </a:p>
          <a:p>
            <a:pPr marL="12700">
              <a:lnSpc>
                <a:spcPct val="100000"/>
              </a:lnSpc>
            </a:pPr>
            <a:r>
              <a:rPr lang="en-US" spc="-380" dirty="0" smtClean="0">
                <a:latin typeface="Wingdings"/>
                <a:cs typeface="Wingdings"/>
              </a:rPr>
              <a:t></a:t>
            </a:r>
            <a:r>
              <a:rPr lang="en-US" spc="-35" dirty="0" smtClean="0">
                <a:latin typeface="Times New Roman"/>
                <a:cs typeface="Times New Roman"/>
              </a:rPr>
              <a:t> </a:t>
            </a:r>
            <a:r>
              <a:rPr lang="en-US" sz="2000" dirty="0" smtClean="0">
                <a:latin typeface="Verdana"/>
                <a:cs typeface="Verdana"/>
              </a:rPr>
              <a:t>Highly</a:t>
            </a:r>
            <a:r>
              <a:rPr lang="en-US" sz="2000" spc="270" dirty="0" smtClean="0">
                <a:latin typeface="Times New Roman"/>
                <a:cs typeface="Times New Roman"/>
              </a:rPr>
              <a:t> </a:t>
            </a:r>
            <a:r>
              <a:rPr lang="en-US" sz="2000" dirty="0" smtClean="0">
                <a:latin typeface="Verdana"/>
                <a:cs typeface="Verdana"/>
              </a:rPr>
              <a:t>technical,</a:t>
            </a:r>
            <a:r>
              <a:rPr lang="en-US" sz="2000" spc="280" dirty="0" smtClean="0">
                <a:latin typeface="Times New Roman"/>
                <a:cs typeface="Times New Roman"/>
              </a:rPr>
              <a:t> </a:t>
            </a:r>
            <a:r>
              <a:rPr lang="en-US" sz="2000" spc="-10" dirty="0" smtClean="0">
                <a:latin typeface="Verdana"/>
                <a:cs typeface="Verdana"/>
              </a:rPr>
              <a:t>complex.</a:t>
            </a:r>
            <a:endParaRPr lang="en-US" sz="2000" dirty="0" smtClean="0">
              <a:latin typeface="Verdana"/>
              <a:cs typeface="Verdana"/>
            </a:endParaRPr>
          </a:p>
          <a:p>
            <a:pPr>
              <a:lnSpc>
                <a:spcPct val="100000"/>
              </a:lnSpc>
              <a:spcBef>
                <a:spcPts val="10"/>
              </a:spcBef>
            </a:pPr>
            <a:endParaRPr lang="en-US" sz="2400" dirty="0" smtClean="0">
              <a:latin typeface="Verdana"/>
              <a:cs typeface="Verdana"/>
            </a:endParaRPr>
          </a:p>
          <a:p>
            <a:pPr marL="12700">
              <a:lnSpc>
                <a:spcPct val="100000"/>
              </a:lnSpc>
            </a:pPr>
            <a:r>
              <a:rPr lang="en-US" spc="-380" dirty="0" smtClean="0">
                <a:latin typeface="Wingdings"/>
                <a:cs typeface="Wingdings"/>
              </a:rPr>
              <a:t></a:t>
            </a:r>
            <a:r>
              <a:rPr lang="en-US" spc="-35" dirty="0" smtClean="0">
                <a:latin typeface="Times New Roman"/>
                <a:cs typeface="Times New Roman"/>
              </a:rPr>
              <a:t> </a:t>
            </a:r>
            <a:r>
              <a:rPr lang="en-US" sz="2000" dirty="0" smtClean="0">
                <a:latin typeface="Verdana"/>
                <a:cs typeface="Verdana"/>
              </a:rPr>
              <a:t>Only</a:t>
            </a:r>
            <a:r>
              <a:rPr lang="en-US" sz="2000" spc="295" dirty="0" smtClean="0">
                <a:latin typeface="Times New Roman"/>
                <a:cs typeface="Times New Roman"/>
              </a:rPr>
              <a:t> </a:t>
            </a:r>
            <a:r>
              <a:rPr lang="en-US" sz="2000" dirty="0" smtClean="0">
                <a:latin typeface="Verdana"/>
                <a:cs typeface="Verdana"/>
              </a:rPr>
              <a:t>for</a:t>
            </a:r>
            <a:r>
              <a:rPr lang="en-US" sz="2000" spc="300" dirty="0" smtClean="0">
                <a:latin typeface="Times New Roman"/>
                <a:cs typeface="Times New Roman"/>
              </a:rPr>
              <a:t> </a:t>
            </a:r>
            <a:r>
              <a:rPr lang="en-US" sz="2000" dirty="0" smtClean="0">
                <a:latin typeface="Verdana"/>
                <a:cs typeface="Verdana"/>
              </a:rPr>
              <a:t>use</a:t>
            </a:r>
            <a:r>
              <a:rPr lang="en-US" sz="2000" spc="305" dirty="0" smtClean="0">
                <a:latin typeface="Times New Roman"/>
                <a:cs typeface="Times New Roman"/>
              </a:rPr>
              <a:t> </a:t>
            </a:r>
            <a:r>
              <a:rPr lang="en-US" sz="2000" dirty="0" smtClean="0">
                <a:latin typeface="Verdana"/>
                <a:cs typeface="Verdana"/>
              </a:rPr>
              <a:t>by</a:t>
            </a:r>
            <a:r>
              <a:rPr lang="en-US" sz="2000" spc="300" dirty="0" smtClean="0">
                <a:latin typeface="Times New Roman"/>
                <a:cs typeface="Times New Roman"/>
              </a:rPr>
              <a:t> </a:t>
            </a:r>
            <a:r>
              <a:rPr lang="en-US" sz="2000" dirty="0" smtClean="0">
                <a:latin typeface="Verdana"/>
                <a:cs typeface="Verdana"/>
              </a:rPr>
              <a:t>IS</a:t>
            </a:r>
            <a:r>
              <a:rPr lang="en-US" sz="2000" spc="300" dirty="0" smtClean="0">
                <a:latin typeface="Times New Roman"/>
                <a:cs typeface="Times New Roman"/>
              </a:rPr>
              <a:t> </a:t>
            </a:r>
            <a:r>
              <a:rPr lang="en-US" sz="2000" spc="-10" dirty="0" smtClean="0">
                <a:latin typeface="Verdana"/>
                <a:cs typeface="Verdana"/>
              </a:rPr>
              <a:t>auditors.</a:t>
            </a:r>
            <a:endParaRPr lang="en-US" sz="2000" dirty="0" smtClean="0">
              <a:latin typeface="Verdana"/>
              <a:cs typeface="Verdana"/>
            </a:endParaRPr>
          </a:p>
          <a:p>
            <a:pPr>
              <a:lnSpc>
                <a:spcPct val="100000"/>
              </a:lnSpc>
              <a:spcBef>
                <a:spcPts val="5"/>
              </a:spcBef>
            </a:pPr>
            <a:endParaRPr lang="en-US" sz="2400" dirty="0" smtClean="0">
              <a:latin typeface="Verdana"/>
              <a:cs typeface="Verdana"/>
            </a:endParaRPr>
          </a:p>
          <a:p>
            <a:pPr marL="12700">
              <a:lnSpc>
                <a:spcPct val="100000"/>
              </a:lnSpc>
            </a:pPr>
            <a:r>
              <a:rPr lang="en-US" spc="-380" dirty="0" smtClean="0">
                <a:latin typeface="Wingdings"/>
                <a:cs typeface="Wingdings"/>
              </a:rPr>
              <a:t></a:t>
            </a:r>
            <a:r>
              <a:rPr lang="en-US" spc="-30" dirty="0" smtClean="0">
                <a:latin typeface="Times New Roman"/>
                <a:cs typeface="Times New Roman"/>
              </a:rPr>
              <a:t> </a:t>
            </a:r>
            <a:r>
              <a:rPr lang="en-US" sz="2000" spc="-10" dirty="0" smtClean="0">
                <a:latin typeface="Verdana"/>
                <a:cs typeface="Verdana"/>
              </a:rPr>
              <a:t>Hands-</a:t>
            </a:r>
            <a:r>
              <a:rPr lang="en-US" sz="2000" dirty="0" smtClean="0">
                <a:latin typeface="Verdana"/>
                <a:cs typeface="Verdana"/>
              </a:rPr>
              <a:t>on</a:t>
            </a:r>
            <a:r>
              <a:rPr lang="en-US" sz="2000" spc="320" dirty="0" smtClean="0">
                <a:latin typeface="Times New Roman"/>
                <a:cs typeface="Times New Roman"/>
              </a:rPr>
              <a:t> </a:t>
            </a:r>
            <a:r>
              <a:rPr lang="en-US" sz="2000" dirty="0" smtClean="0">
                <a:latin typeface="Verdana"/>
                <a:cs typeface="Verdana"/>
              </a:rPr>
              <a:t>approach</a:t>
            </a:r>
            <a:r>
              <a:rPr lang="en-US" sz="2000" spc="325" dirty="0" smtClean="0">
                <a:latin typeface="Times New Roman"/>
                <a:cs typeface="Times New Roman"/>
              </a:rPr>
              <a:t> </a:t>
            </a:r>
            <a:r>
              <a:rPr lang="en-US" sz="2000" dirty="0" smtClean="0">
                <a:latin typeface="Verdana"/>
                <a:cs typeface="Verdana"/>
              </a:rPr>
              <a:t>to</a:t>
            </a:r>
            <a:r>
              <a:rPr lang="en-US" sz="2000" spc="320" dirty="0" smtClean="0">
                <a:latin typeface="Times New Roman"/>
                <a:cs typeface="Times New Roman"/>
              </a:rPr>
              <a:t> </a:t>
            </a:r>
            <a:r>
              <a:rPr lang="en-US" sz="2000" spc="-10" dirty="0" smtClean="0">
                <a:latin typeface="Verdana"/>
                <a:cs typeface="Verdana"/>
              </a:rPr>
              <a:t>auditing.</a:t>
            </a:r>
            <a:endParaRPr lang="en-US" sz="2000" dirty="0" smtClean="0">
              <a:latin typeface="Verdana"/>
              <a:cs typeface="Verdana"/>
            </a:endParaRPr>
          </a:p>
          <a:p>
            <a:pPr>
              <a:lnSpc>
                <a:spcPct val="100000"/>
              </a:lnSpc>
              <a:spcBef>
                <a:spcPts val="15"/>
              </a:spcBef>
            </a:pPr>
            <a:endParaRPr lang="en-US" sz="2400" dirty="0" smtClean="0">
              <a:latin typeface="Verdana"/>
              <a:cs typeface="Verdana"/>
            </a:endParaRPr>
          </a:p>
          <a:p>
            <a:pPr marL="12700">
              <a:lnSpc>
                <a:spcPct val="100000"/>
              </a:lnSpc>
            </a:pPr>
            <a:r>
              <a:rPr lang="en-US" spc="-380" dirty="0" smtClean="0">
                <a:latin typeface="Wingdings"/>
                <a:cs typeface="Wingdings"/>
              </a:rPr>
              <a:t></a:t>
            </a:r>
            <a:r>
              <a:rPr lang="en-US" spc="-35" dirty="0" smtClean="0">
                <a:latin typeface="Times New Roman"/>
                <a:cs typeface="Times New Roman"/>
              </a:rPr>
              <a:t> </a:t>
            </a:r>
            <a:r>
              <a:rPr lang="en-US" sz="2000" dirty="0" smtClean="0">
                <a:latin typeface="Verdana"/>
                <a:cs typeface="Verdana"/>
              </a:rPr>
              <a:t>Compromised</a:t>
            </a:r>
            <a:r>
              <a:rPr lang="en-US" sz="2000" spc="295" dirty="0" smtClean="0">
                <a:latin typeface="Times New Roman"/>
                <a:cs typeface="Times New Roman"/>
              </a:rPr>
              <a:t> </a:t>
            </a:r>
            <a:r>
              <a:rPr lang="en-US" sz="2000" dirty="0" smtClean="0">
                <a:latin typeface="Verdana"/>
                <a:cs typeface="Verdana"/>
              </a:rPr>
              <a:t>systems</a:t>
            </a:r>
            <a:r>
              <a:rPr lang="en-US" sz="2000" spc="305" dirty="0" smtClean="0">
                <a:latin typeface="Times New Roman"/>
                <a:cs typeface="Times New Roman"/>
              </a:rPr>
              <a:t> </a:t>
            </a:r>
            <a:r>
              <a:rPr lang="en-US" sz="2000" dirty="0" smtClean="0">
                <a:latin typeface="Verdana"/>
                <a:cs typeface="Verdana"/>
              </a:rPr>
              <a:t>and</a:t>
            </a:r>
            <a:r>
              <a:rPr lang="en-US" sz="2000" spc="300" dirty="0" smtClean="0">
                <a:latin typeface="Times New Roman"/>
                <a:cs typeface="Times New Roman"/>
              </a:rPr>
              <a:t> </a:t>
            </a:r>
            <a:r>
              <a:rPr lang="en-US" sz="2000" spc="-10" dirty="0" smtClean="0">
                <a:latin typeface="Verdana"/>
                <a:cs typeface="Verdana"/>
              </a:rPr>
              <a:t>data.</a:t>
            </a:r>
            <a:endParaRPr lang="en-US" sz="2000" dirty="0" smtClean="0">
              <a:latin typeface="Verdana"/>
              <a:cs typeface="Verdana"/>
            </a:endParaRPr>
          </a:p>
          <a:p>
            <a:endParaRPr lang="en-US" sz="2000"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spc="-10" dirty="0" smtClean="0"/>
              <a:t>Benefits</a:t>
            </a:r>
            <a:endParaRPr lang="en-US" dirty="0"/>
          </a:p>
        </p:txBody>
      </p:sp>
      <p:sp>
        <p:nvSpPr>
          <p:cNvPr id="3" name="Content Placeholder 2"/>
          <p:cNvSpPr>
            <a:spLocks noGrp="1"/>
          </p:cNvSpPr>
          <p:nvPr>
            <p:ph idx="1"/>
          </p:nvPr>
        </p:nvSpPr>
        <p:spPr/>
        <p:txBody>
          <a:bodyPr>
            <a:normAutofit/>
          </a:bodyPr>
          <a:lstStyle/>
          <a:p>
            <a:r>
              <a:rPr lang="en-US" sz="2400" i="1" dirty="0" smtClean="0">
                <a:latin typeface="Verdana"/>
                <a:cs typeface="Verdana"/>
              </a:rPr>
              <a:t>"The</a:t>
            </a:r>
            <a:r>
              <a:rPr lang="en-US" sz="2400" spc="260" dirty="0" smtClean="0">
                <a:latin typeface="Times New Roman"/>
                <a:cs typeface="Times New Roman"/>
              </a:rPr>
              <a:t> </a:t>
            </a:r>
            <a:r>
              <a:rPr lang="en-US" sz="2400" i="1" dirty="0" smtClean="0">
                <a:latin typeface="Verdana"/>
                <a:cs typeface="Verdana"/>
              </a:rPr>
              <a:t>use</a:t>
            </a:r>
            <a:r>
              <a:rPr lang="en-US" sz="2400" spc="270" dirty="0" smtClean="0">
                <a:latin typeface="Times New Roman"/>
                <a:cs typeface="Times New Roman"/>
              </a:rPr>
              <a:t> </a:t>
            </a:r>
            <a:r>
              <a:rPr lang="en-US" sz="2400" i="1" dirty="0" smtClean="0">
                <a:latin typeface="Verdana"/>
                <a:cs typeface="Verdana"/>
              </a:rPr>
              <a:t>of</a:t>
            </a:r>
            <a:r>
              <a:rPr lang="en-US" sz="2400" spc="265" dirty="0" smtClean="0">
                <a:latin typeface="Times New Roman"/>
                <a:cs typeface="Times New Roman"/>
              </a:rPr>
              <a:t> </a:t>
            </a:r>
            <a:r>
              <a:rPr lang="en-US" sz="2400" i="1" dirty="0" smtClean="0">
                <a:latin typeface="Verdana"/>
                <a:cs typeface="Verdana"/>
              </a:rPr>
              <a:t>Computer</a:t>
            </a:r>
            <a:r>
              <a:rPr lang="en-US" sz="2400" spc="265" dirty="0" smtClean="0">
                <a:latin typeface="Times New Roman"/>
                <a:cs typeface="Times New Roman"/>
              </a:rPr>
              <a:t> </a:t>
            </a:r>
            <a:r>
              <a:rPr lang="en-US" sz="2400" i="1" dirty="0" smtClean="0">
                <a:latin typeface="Verdana"/>
                <a:cs typeface="Verdana"/>
              </a:rPr>
              <a:t>Assisted</a:t>
            </a:r>
            <a:r>
              <a:rPr lang="en-US" sz="2400" spc="265" dirty="0" smtClean="0">
                <a:latin typeface="Times New Roman"/>
                <a:cs typeface="Times New Roman"/>
              </a:rPr>
              <a:t> </a:t>
            </a:r>
            <a:r>
              <a:rPr lang="en-US" sz="2400" i="1" spc="-10" dirty="0" smtClean="0">
                <a:latin typeface="Verdana"/>
                <a:cs typeface="Verdana"/>
              </a:rPr>
              <a:t>Audit</a:t>
            </a:r>
            <a:r>
              <a:rPr lang="en-US" sz="2400" spc="-10" dirty="0" smtClean="0">
                <a:latin typeface="Times New Roman"/>
                <a:cs typeface="Times New Roman"/>
              </a:rPr>
              <a:t> </a:t>
            </a:r>
            <a:r>
              <a:rPr lang="en-US" sz="2400" i="1" dirty="0" smtClean="0">
                <a:latin typeface="Verdana"/>
                <a:cs typeface="Verdana"/>
              </a:rPr>
              <a:t>Techniques</a:t>
            </a:r>
            <a:r>
              <a:rPr lang="en-US" sz="2400" spc="260" dirty="0" smtClean="0">
                <a:latin typeface="Times New Roman"/>
                <a:cs typeface="Times New Roman"/>
              </a:rPr>
              <a:t> </a:t>
            </a:r>
            <a:r>
              <a:rPr lang="en-US" sz="2400" i="1" dirty="0" smtClean="0">
                <a:latin typeface="Verdana"/>
                <a:cs typeface="Verdana"/>
              </a:rPr>
              <a:t>(CAATs)</a:t>
            </a:r>
            <a:r>
              <a:rPr lang="en-US" sz="2400" spc="260" dirty="0" smtClean="0">
                <a:latin typeface="Times New Roman"/>
                <a:cs typeface="Times New Roman"/>
              </a:rPr>
              <a:t> </a:t>
            </a:r>
            <a:r>
              <a:rPr lang="en-US" sz="2400" i="1" dirty="0" smtClean="0">
                <a:latin typeface="Verdana"/>
                <a:cs typeface="Verdana"/>
              </a:rPr>
              <a:t>provide</a:t>
            </a:r>
            <a:r>
              <a:rPr lang="en-US" sz="2400" spc="260" dirty="0" smtClean="0">
                <a:latin typeface="Times New Roman"/>
                <a:cs typeface="Times New Roman"/>
              </a:rPr>
              <a:t> </a:t>
            </a:r>
            <a:r>
              <a:rPr lang="en-US" sz="2400" i="1" dirty="0" smtClean="0">
                <a:latin typeface="Verdana"/>
                <a:cs typeface="Verdana"/>
              </a:rPr>
              <a:t>an</a:t>
            </a:r>
            <a:r>
              <a:rPr lang="en-US" sz="2400" spc="265" dirty="0" smtClean="0">
                <a:latin typeface="Times New Roman"/>
                <a:cs typeface="Times New Roman"/>
              </a:rPr>
              <a:t> </a:t>
            </a:r>
            <a:r>
              <a:rPr lang="en-US" sz="2400" i="1" spc="-10" dirty="0" smtClean="0">
                <a:latin typeface="Verdana"/>
                <a:cs typeface="Verdana"/>
              </a:rPr>
              <a:t>effective</a:t>
            </a:r>
            <a:r>
              <a:rPr lang="en-US" sz="2400" spc="-10" dirty="0" smtClean="0">
                <a:latin typeface="Times New Roman"/>
                <a:cs typeface="Times New Roman"/>
              </a:rPr>
              <a:t> </a:t>
            </a:r>
            <a:r>
              <a:rPr lang="en-US" sz="2400" i="1" dirty="0" smtClean="0">
                <a:latin typeface="Verdana"/>
                <a:cs typeface="Verdana"/>
              </a:rPr>
              <a:t>means</a:t>
            </a:r>
            <a:r>
              <a:rPr lang="en-US" sz="2400" spc="280" dirty="0" smtClean="0">
                <a:latin typeface="Times New Roman"/>
                <a:cs typeface="Times New Roman"/>
              </a:rPr>
              <a:t> </a:t>
            </a:r>
            <a:r>
              <a:rPr lang="en-US" sz="2400" i="1" dirty="0" smtClean="0">
                <a:latin typeface="Verdana"/>
                <a:cs typeface="Verdana"/>
              </a:rPr>
              <a:t>to</a:t>
            </a:r>
            <a:r>
              <a:rPr lang="en-US" sz="2400" spc="280" dirty="0" smtClean="0">
                <a:latin typeface="Times New Roman"/>
                <a:cs typeface="Times New Roman"/>
              </a:rPr>
              <a:t> </a:t>
            </a:r>
            <a:r>
              <a:rPr lang="en-US" sz="2400" i="1" dirty="0" smtClean="0">
                <a:latin typeface="Verdana"/>
                <a:cs typeface="Verdana"/>
              </a:rPr>
              <a:t>increase</a:t>
            </a:r>
            <a:r>
              <a:rPr lang="en-US" sz="2400" spc="254" dirty="0" smtClean="0">
                <a:latin typeface="Times New Roman"/>
                <a:cs typeface="Times New Roman"/>
              </a:rPr>
              <a:t> </a:t>
            </a:r>
            <a:r>
              <a:rPr lang="en-US" sz="2400" i="1" dirty="0" smtClean="0">
                <a:latin typeface="Verdana"/>
                <a:cs typeface="Verdana"/>
              </a:rPr>
              <a:t>our</a:t>
            </a:r>
            <a:r>
              <a:rPr lang="en-US" sz="2400" spc="260" dirty="0" smtClean="0">
                <a:latin typeface="Times New Roman"/>
                <a:cs typeface="Times New Roman"/>
              </a:rPr>
              <a:t> </a:t>
            </a:r>
            <a:r>
              <a:rPr lang="en-US" sz="2400" i="1" dirty="0" smtClean="0">
                <a:latin typeface="Verdana"/>
                <a:cs typeface="Verdana"/>
              </a:rPr>
              <a:t>audit</a:t>
            </a:r>
            <a:r>
              <a:rPr lang="en-US" sz="2400" spc="260" dirty="0" smtClean="0">
                <a:latin typeface="Times New Roman"/>
                <a:cs typeface="Times New Roman"/>
              </a:rPr>
              <a:t> </a:t>
            </a:r>
            <a:r>
              <a:rPr lang="en-US" sz="2400" i="1" spc="-10" dirty="0" smtClean="0">
                <a:latin typeface="Verdana"/>
                <a:cs typeface="Verdana"/>
              </a:rPr>
              <a:t>coverage</a:t>
            </a:r>
            <a:r>
              <a:rPr lang="en-US" sz="2400" spc="-10" dirty="0" smtClean="0">
                <a:latin typeface="Times New Roman"/>
                <a:cs typeface="Times New Roman"/>
              </a:rPr>
              <a:t> </a:t>
            </a:r>
            <a:r>
              <a:rPr lang="en-US" sz="2400" i="1" dirty="0" smtClean="0">
                <a:latin typeface="Verdana"/>
                <a:cs typeface="Verdana"/>
              </a:rPr>
              <a:t>while</a:t>
            </a:r>
            <a:r>
              <a:rPr lang="en-US" sz="2400" spc="265" dirty="0" smtClean="0">
                <a:latin typeface="Times New Roman"/>
                <a:cs typeface="Times New Roman"/>
              </a:rPr>
              <a:t> </a:t>
            </a:r>
            <a:r>
              <a:rPr lang="en-US" sz="2400" i="1" dirty="0" smtClean="0">
                <a:latin typeface="Verdana"/>
                <a:cs typeface="Verdana"/>
              </a:rPr>
              <a:t>decreasing</a:t>
            </a:r>
            <a:r>
              <a:rPr lang="en-US" sz="2400" spc="260" dirty="0" smtClean="0">
                <a:latin typeface="Times New Roman"/>
                <a:cs typeface="Times New Roman"/>
              </a:rPr>
              <a:t> </a:t>
            </a:r>
            <a:r>
              <a:rPr lang="en-US" sz="2400" i="1" dirty="0" smtClean="0">
                <a:latin typeface="Verdana"/>
                <a:cs typeface="Verdana"/>
              </a:rPr>
              <a:t>the</a:t>
            </a:r>
            <a:r>
              <a:rPr lang="en-US" sz="2400" spc="260" dirty="0" smtClean="0">
                <a:latin typeface="Times New Roman"/>
                <a:cs typeface="Times New Roman"/>
              </a:rPr>
              <a:t> </a:t>
            </a:r>
            <a:r>
              <a:rPr lang="en-US" sz="2400" i="1" dirty="0" smtClean="0">
                <a:latin typeface="Verdana"/>
                <a:cs typeface="Verdana"/>
              </a:rPr>
              <a:t>risks</a:t>
            </a:r>
            <a:r>
              <a:rPr lang="en-US" sz="2400" spc="265" dirty="0" smtClean="0">
                <a:latin typeface="Times New Roman"/>
                <a:cs typeface="Times New Roman"/>
              </a:rPr>
              <a:t> </a:t>
            </a:r>
            <a:r>
              <a:rPr lang="en-US" sz="2400" i="1" dirty="0" smtClean="0">
                <a:latin typeface="Verdana"/>
                <a:cs typeface="Verdana"/>
              </a:rPr>
              <a:t>and</a:t>
            </a:r>
            <a:r>
              <a:rPr lang="en-US" sz="2400" spc="260" dirty="0" smtClean="0">
                <a:latin typeface="Times New Roman"/>
                <a:cs typeface="Times New Roman"/>
              </a:rPr>
              <a:t> </a:t>
            </a:r>
            <a:r>
              <a:rPr lang="en-US" sz="2400" i="1" spc="-10" dirty="0" smtClean="0">
                <a:latin typeface="Verdana"/>
                <a:cs typeface="Verdana"/>
              </a:rPr>
              <a:t>costs</a:t>
            </a:r>
            <a:r>
              <a:rPr lang="en-US" sz="2400" spc="-10" dirty="0" smtClean="0">
                <a:latin typeface="Times New Roman"/>
                <a:cs typeface="Times New Roman"/>
              </a:rPr>
              <a:t> </a:t>
            </a:r>
            <a:r>
              <a:rPr lang="en-US" sz="2400" i="1" dirty="0" smtClean="0">
                <a:latin typeface="Verdana"/>
                <a:cs typeface="Verdana"/>
              </a:rPr>
              <a:t>of</a:t>
            </a:r>
            <a:r>
              <a:rPr lang="en-US" sz="2400" spc="270" dirty="0" smtClean="0">
                <a:latin typeface="Times New Roman"/>
                <a:cs typeface="Times New Roman"/>
              </a:rPr>
              <a:t> </a:t>
            </a:r>
            <a:r>
              <a:rPr lang="en-US" sz="2400" i="1" dirty="0" smtClean="0">
                <a:latin typeface="Verdana"/>
                <a:cs typeface="Verdana"/>
              </a:rPr>
              <a:t>auditing</a:t>
            </a:r>
            <a:r>
              <a:rPr lang="en-US" sz="2400" spc="270" dirty="0" smtClean="0">
                <a:latin typeface="Times New Roman"/>
                <a:cs typeface="Times New Roman"/>
              </a:rPr>
              <a:t> </a:t>
            </a:r>
            <a:r>
              <a:rPr lang="en-US" sz="2400" i="1" dirty="0" smtClean="0">
                <a:latin typeface="Verdana"/>
                <a:cs typeface="Verdana"/>
              </a:rPr>
              <a:t>certain</a:t>
            </a:r>
            <a:r>
              <a:rPr lang="en-US" sz="2400" spc="270" dirty="0" smtClean="0">
                <a:latin typeface="Times New Roman"/>
                <a:cs typeface="Times New Roman"/>
              </a:rPr>
              <a:t> </a:t>
            </a:r>
            <a:r>
              <a:rPr lang="en-US" sz="2400" i="1" dirty="0" smtClean="0">
                <a:latin typeface="Verdana"/>
                <a:cs typeface="Verdana"/>
              </a:rPr>
              <a:t>financial</a:t>
            </a:r>
            <a:r>
              <a:rPr lang="en-US" sz="2400" spc="270" dirty="0" smtClean="0">
                <a:latin typeface="Times New Roman"/>
                <a:cs typeface="Times New Roman"/>
              </a:rPr>
              <a:t> </a:t>
            </a:r>
            <a:r>
              <a:rPr lang="en-US" sz="2400" i="1" spc="-10" dirty="0" smtClean="0">
                <a:latin typeface="Verdana"/>
                <a:cs typeface="Verdana"/>
              </a:rPr>
              <a:t>services</a:t>
            </a:r>
            <a:r>
              <a:rPr lang="en-US" sz="2400" spc="-10" dirty="0" smtClean="0">
                <a:latin typeface="Times New Roman"/>
                <a:cs typeface="Times New Roman"/>
              </a:rPr>
              <a:t> </a:t>
            </a:r>
            <a:r>
              <a:rPr lang="en-US" sz="2400" i="1" dirty="0" smtClean="0">
                <a:latin typeface="Verdana"/>
                <a:cs typeface="Verdana"/>
              </a:rPr>
              <a:t>systems</a:t>
            </a:r>
            <a:r>
              <a:rPr lang="en-US" sz="2400" spc="290" dirty="0" smtClean="0">
                <a:latin typeface="Times New Roman"/>
                <a:cs typeface="Times New Roman"/>
              </a:rPr>
              <a:t> </a:t>
            </a:r>
            <a:r>
              <a:rPr lang="en-US" sz="2400" i="1" dirty="0" smtClean="0">
                <a:latin typeface="Verdana"/>
                <a:cs typeface="Verdana"/>
              </a:rPr>
              <a:t>and/or</a:t>
            </a:r>
            <a:r>
              <a:rPr lang="en-US" sz="2400" spc="290" dirty="0" smtClean="0">
                <a:latin typeface="Times New Roman"/>
                <a:cs typeface="Times New Roman"/>
              </a:rPr>
              <a:t> </a:t>
            </a:r>
            <a:r>
              <a:rPr lang="en-US" sz="2400" i="1" spc="-10" dirty="0" smtClean="0">
                <a:latin typeface="Verdana"/>
                <a:cs typeface="Verdana"/>
              </a:rPr>
              <a:t>accounts.“</a:t>
            </a:r>
          </a:p>
          <a:p>
            <a:endParaRPr lang="en-US" sz="2400"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spc="-10" dirty="0" smtClean="0"/>
              <a:t>Benefits</a:t>
            </a:r>
            <a:endParaRPr lang="en-US" dirty="0"/>
          </a:p>
        </p:txBody>
      </p:sp>
      <p:sp>
        <p:nvSpPr>
          <p:cNvPr id="3" name="Content Placeholder 2"/>
          <p:cNvSpPr>
            <a:spLocks noGrp="1"/>
          </p:cNvSpPr>
          <p:nvPr>
            <p:ph idx="1"/>
          </p:nvPr>
        </p:nvSpPr>
        <p:spPr>
          <a:xfrm>
            <a:off x="714348" y="1100628"/>
            <a:ext cx="7629552" cy="3971446"/>
          </a:xfrm>
        </p:spPr>
        <p:txBody>
          <a:bodyPr>
            <a:noAutofit/>
          </a:bodyPr>
          <a:lstStyle/>
          <a:p>
            <a:pPr marL="12700">
              <a:lnSpc>
                <a:spcPct val="100000"/>
              </a:lnSpc>
              <a:spcBef>
                <a:spcPts val="95"/>
              </a:spcBef>
              <a:tabLst>
                <a:tab pos="394970" algn="l"/>
              </a:tabLst>
            </a:pPr>
            <a:r>
              <a:rPr lang="en-US" sz="2000" spc="-380" dirty="0" smtClean="0">
                <a:latin typeface="Wingdings"/>
                <a:cs typeface="Wingdings"/>
              </a:rPr>
              <a:t></a:t>
            </a:r>
            <a:r>
              <a:rPr lang="en-US" sz="2000" dirty="0" smtClean="0">
                <a:latin typeface="Times New Roman"/>
                <a:cs typeface="Times New Roman"/>
              </a:rPr>
              <a:t>	</a:t>
            </a:r>
            <a:r>
              <a:rPr lang="en-US" sz="2800" dirty="0" smtClean="0">
                <a:latin typeface="Verdana"/>
                <a:cs typeface="Verdana"/>
              </a:rPr>
              <a:t>Scoping</a:t>
            </a:r>
            <a:r>
              <a:rPr lang="en-US" sz="2800" spc="200" dirty="0" smtClean="0">
                <a:latin typeface="Times New Roman"/>
                <a:cs typeface="Times New Roman"/>
              </a:rPr>
              <a:t> </a:t>
            </a:r>
            <a:r>
              <a:rPr lang="en-US" sz="2800" dirty="0" smtClean="0">
                <a:latin typeface="Verdana"/>
                <a:cs typeface="Verdana"/>
              </a:rPr>
              <a:t>&amp;</a:t>
            </a:r>
            <a:r>
              <a:rPr lang="en-US" sz="2800" spc="204" dirty="0" smtClean="0">
                <a:latin typeface="Times New Roman"/>
                <a:cs typeface="Times New Roman"/>
              </a:rPr>
              <a:t> </a:t>
            </a:r>
            <a:r>
              <a:rPr lang="en-US" sz="2800" spc="-10" dirty="0" smtClean="0">
                <a:latin typeface="Verdana"/>
                <a:cs typeface="Verdana"/>
              </a:rPr>
              <a:t>Planning</a:t>
            </a:r>
            <a:endParaRPr lang="en-US" sz="2800" dirty="0" smtClean="0">
              <a:latin typeface="Verdana"/>
              <a:cs typeface="Verdana"/>
            </a:endParaRPr>
          </a:p>
          <a:p>
            <a:pPr marL="12700">
              <a:lnSpc>
                <a:spcPct val="100000"/>
              </a:lnSpc>
              <a:tabLst>
                <a:tab pos="394970" algn="l"/>
              </a:tabLst>
            </a:pPr>
            <a:r>
              <a:rPr lang="en-US" sz="2000" spc="-380" dirty="0" smtClean="0">
                <a:latin typeface="Wingdings"/>
                <a:cs typeface="Wingdings"/>
              </a:rPr>
              <a:t></a:t>
            </a:r>
            <a:r>
              <a:rPr lang="en-US" sz="2000" dirty="0" smtClean="0">
                <a:latin typeface="Times New Roman"/>
                <a:cs typeface="Times New Roman"/>
              </a:rPr>
              <a:t>	</a:t>
            </a:r>
            <a:r>
              <a:rPr lang="en-US" sz="2800" dirty="0" smtClean="0">
                <a:latin typeface="Verdana"/>
                <a:cs typeface="Verdana"/>
              </a:rPr>
              <a:t>Increased</a:t>
            </a:r>
            <a:r>
              <a:rPr lang="en-US" sz="2800" spc="135" dirty="0" smtClean="0">
                <a:latin typeface="Times New Roman"/>
                <a:cs typeface="Times New Roman"/>
              </a:rPr>
              <a:t> </a:t>
            </a:r>
            <a:r>
              <a:rPr lang="en-US" sz="2800" spc="-10" dirty="0" smtClean="0">
                <a:latin typeface="Verdana"/>
                <a:cs typeface="Verdana"/>
              </a:rPr>
              <a:t>Coverage</a:t>
            </a:r>
            <a:endParaRPr lang="en-US" sz="2800" dirty="0" smtClean="0">
              <a:latin typeface="Verdana"/>
              <a:cs typeface="Verdana"/>
            </a:endParaRPr>
          </a:p>
          <a:p>
            <a:pPr marL="12700">
              <a:lnSpc>
                <a:spcPct val="100000"/>
              </a:lnSpc>
              <a:tabLst>
                <a:tab pos="394970" algn="l"/>
              </a:tabLst>
            </a:pPr>
            <a:r>
              <a:rPr lang="en-US" sz="2000" spc="-380" dirty="0" smtClean="0">
                <a:latin typeface="Wingdings"/>
                <a:cs typeface="Wingdings"/>
              </a:rPr>
              <a:t></a:t>
            </a:r>
            <a:r>
              <a:rPr lang="en-US" sz="2000" dirty="0" smtClean="0">
                <a:latin typeface="Times New Roman"/>
                <a:cs typeface="Times New Roman"/>
              </a:rPr>
              <a:t>	</a:t>
            </a:r>
            <a:r>
              <a:rPr lang="en-US" sz="2800" dirty="0" smtClean="0">
                <a:latin typeface="Verdana"/>
                <a:cs typeface="Verdana"/>
              </a:rPr>
              <a:t>Better</a:t>
            </a:r>
            <a:r>
              <a:rPr lang="en-US" sz="2800" spc="195" dirty="0" smtClean="0">
                <a:latin typeface="Times New Roman"/>
                <a:cs typeface="Times New Roman"/>
              </a:rPr>
              <a:t> </a:t>
            </a:r>
            <a:r>
              <a:rPr lang="en-US" sz="2800" dirty="0" smtClean="0">
                <a:latin typeface="Verdana"/>
                <a:cs typeface="Verdana"/>
              </a:rPr>
              <a:t>Use</a:t>
            </a:r>
            <a:r>
              <a:rPr lang="en-US" sz="2800" spc="200" dirty="0" smtClean="0">
                <a:latin typeface="Times New Roman"/>
                <a:cs typeface="Times New Roman"/>
              </a:rPr>
              <a:t> </a:t>
            </a:r>
            <a:r>
              <a:rPr lang="en-US" sz="2800" dirty="0" smtClean="0">
                <a:latin typeface="Verdana"/>
                <a:cs typeface="Verdana"/>
              </a:rPr>
              <a:t>of</a:t>
            </a:r>
            <a:r>
              <a:rPr lang="en-US" sz="2800" spc="195" dirty="0" smtClean="0">
                <a:latin typeface="Times New Roman"/>
                <a:cs typeface="Times New Roman"/>
              </a:rPr>
              <a:t> </a:t>
            </a:r>
            <a:r>
              <a:rPr lang="en-US" sz="2800" dirty="0" smtClean="0">
                <a:latin typeface="Verdana"/>
                <a:cs typeface="Verdana"/>
              </a:rPr>
              <a:t>Auditor</a:t>
            </a:r>
            <a:r>
              <a:rPr lang="en-US" sz="2800" spc="200" dirty="0" smtClean="0">
                <a:latin typeface="Times New Roman"/>
                <a:cs typeface="Times New Roman"/>
              </a:rPr>
              <a:t> </a:t>
            </a:r>
            <a:r>
              <a:rPr lang="en-US" sz="2800" spc="-10" dirty="0" smtClean="0">
                <a:latin typeface="Verdana"/>
                <a:cs typeface="Verdana"/>
              </a:rPr>
              <a:t>Resources</a:t>
            </a:r>
            <a:endParaRPr lang="en-US" sz="2800" dirty="0" smtClean="0">
              <a:latin typeface="Verdana"/>
              <a:cs typeface="Verdana"/>
            </a:endParaRPr>
          </a:p>
          <a:p>
            <a:pPr marL="12700">
              <a:lnSpc>
                <a:spcPct val="100000"/>
              </a:lnSpc>
              <a:buFont typeface="Wingdings"/>
              <a:buChar char="g"/>
              <a:tabLst>
                <a:tab pos="394970" algn="l"/>
              </a:tabLst>
            </a:pPr>
            <a:r>
              <a:rPr lang="en-US" sz="2800" dirty="0" smtClean="0">
                <a:latin typeface="Verdana"/>
                <a:cs typeface="Verdana"/>
              </a:rPr>
              <a:t>Improved</a:t>
            </a:r>
            <a:r>
              <a:rPr lang="en-US" sz="2800" spc="140" dirty="0" smtClean="0">
                <a:latin typeface="Times New Roman"/>
                <a:cs typeface="Times New Roman"/>
              </a:rPr>
              <a:t> </a:t>
            </a:r>
            <a:r>
              <a:rPr lang="en-US" sz="2800" spc="-10" dirty="0" smtClean="0">
                <a:latin typeface="Verdana"/>
                <a:cs typeface="Verdana"/>
              </a:rPr>
              <a:t>Results</a:t>
            </a:r>
            <a:endParaRPr lang="en-US" sz="2800" dirty="0" smtClean="0">
              <a:latin typeface="Verdana"/>
              <a:cs typeface="Verdana"/>
            </a:endParaRPr>
          </a:p>
          <a:p>
            <a:pPr marL="12700">
              <a:lnSpc>
                <a:spcPct val="100000"/>
              </a:lnSpc>
              <a:buFont typeface="Wingdings"/>
              <a:buChar char="g"/>
              <a:tabLst>
                <a:tab pos="394970" algn="l"/>
              </a:tabLst>
            </a:pPr>
            <a:r>
              <a:rPr lang="en-US" sz="2000" dirty="0" smtClean="0">
                <a:latin typeface="Times New Roman"/>
                <a:cs typeface="Times New Roman"/>
              </a:rPr>
              <a:t>	</a:t>
            </a:r>
            <a:r>
              <a:rPr lang="en-US" sz="2800" dirty="0" smtClean="0">
                <a:latin typeface="Verdana"/>
                <a:cs typeface="Verdana"/>
              </a:rPr>
              <a:t>Reduced</a:t>
            </a:r>
            <a:r>
              <a:rPr lang="en-US" sz="2800" spc="145" dirty="0" smtClean="0">
                <a:latin typeface="Times New Roman"/>
                <a:cs typeface="Times New Roman"/>
              </a:rPr>
              <a:t> </a:t>
            </a:r>
            <a:r>
              <a:rPr lang="en-US" sz="2800" spc="-10" dirty="0" smtClean="0">
                <a:latin typeface="Verdana"/>
                <a:cs typeface="Verdana"/>
              </a:rPr>
              <a:t>Costs</a:t>
            </a:r>
            <a:endParaRPr lang="en-US" sz="2800" dirty="0" smtClean="0">
              <a:latin typeface="Verdana"/>
              <a:cs typeface="Verdana"/>
            </a:endParaRPr>
          </a:p>
          <a:p>
            <a:pPr marL="12700">
              <a:lnSpc>
                <a:spcPct val="100000"/>
              </a:lnSpc>
              <a:tabLst>
                <a:tab pos="394970" algn="l"/>
              </a:tabLst>
            </a:pPr>
            <a:r>
              <a:rPr lang="en-US" sz="2000" spc="-380" dirty="0" smtClean="0">
                <a:latin typeface="Wingdings"/>
                <a:cs typeface="Wingdings"/>
              </a:rPr>
              <a:t></a:t>
            </a:r>
            <a:r>
              <a:rPr lang="en-US" sz="2000" dirty="0" smtClean="0">
                <a:latin typeface="Times New Roman"/>
                <a:cs typeface="Times New Roman"/>
              </a:rPr>
              <a:t>	</a:t>
            </a:r>
            <a:r>
              <a:rPr lang="en-US" sz="2800" dirty="0" smtClean="0">
                <a:latin typeface="Verdana"/>
                <a:cs typeface="Verdana"/>
              </a:rPr>
              <a:t>Increased</a:t>
            </a:r>
            <a:r>
              <a:rPr lang="en-US" sz="2800" spc="135" dirty="0" smtClean="0">
                <a:latin typeface="Times New Roman"/>
                <a:cs typeface="Times New Roman"/>
              </a:rPr>
              <a:t> </a:t>
            </a:r>
            <a:r>
              <a:rPr lang="en-US" sz="2800" spc="-10" dirty="0" smtClean="0">
                <a:latin typeface="Verdana"/>
                <a:cs typeface="Verdana"/>
              </a:rPr>
              <a:t>Performance</a:t>
            </a:r>
            <a:endParaRPr lang="en-US" sz="2800" dirty="0" smtClean="0">
              <a:latin typeface="Verdana"/>
              <a:cs typeface="Verdana"/>
            </a:endParaRPr>
          </a:p>
          <a:p>
            <a:pPr marL="12700">
              <a:lnSpc>
                <a:spcPct val="100000"/>
              </a:lnSpc>
              <a:tabLst>
                <a:tab pos="394970" algn="l"/>
              </a:tabLst>
            </a:pPr>
            <a:r>
              <a:rPr lang="en-US" sz="2000" spc="-380" dirty="0" smtClean="0">
                <a:latin typeface="Wingdings"/>
                <a:cs typeface="Wingdings"/>
              </a:rPr>
              <a:t></a:t>
            </a:r>
            <a:r>
              <a:rPr lang="en-US" sz="2000" dirty="0" smtClean="0">
                <a:latin typeface="Times New Roman"/>
                <a:cs typeface="Times New Roman"/>
              </a:rPr>
              <a:t>	</a:t>
            </a:r>
            <a:r>
              <a:rPr lang="en-US" sz="2800" dirty="0" smtClean="0">
                <a:latin typeface="Verdana"/>
                <a:cs typeface="Verdana"/>
              </a:rPr>
              <a:t>Increased</a:t>
            </a:r>
            <a:r>
              <a:rPr lang="en-US" sz="2800" spc="130" dirty="0" smtClean="0">
                <a:latin typeface="Times New Roman"/>
                <a:cs typeface="Times New Roman"/>
              </a:rPr>
              <a:t> </a:t>
            </a:r>
            <a:r>
              <a:rPr lang="en-US" sz="2800" dirty="0" smtClean="0">
                <a:latin typeface="Verdana"/>
                <a:cs typeface="Verdana"/>
              </a:rPr>
              <a:t>Analytical</a:t>
            </a:r>
            <a:r>
              <a:rPr lang="en-US" sz="2800" spc="135" dirty="0" smtClean="0">
                <a:latin typeface="Times New Roman"/>
                <a:cs typeface="Times New Roman"/>
              </a:rPr>
              <a:t> </a:t>
            </a:r>
            <a:r>
              <a:rPr lang="en-US" sz="2800" spc="-10" dirty="0" smtClean="0">
                <a:latin typeface="Verdana"/>
                <a:cs typeface="Verdana"/>
              </a:rPr>
              <a:t>Capabilities</a:t>
            </a:r>
            <a:endParaRPr lang="en-US" sz="2800" dirty="0" smtClean="0">
              <a:latin typeface="Verdana"/>
              <a:cs typeface="Verdana"/>
            </a:endParaRPr>
          </a:p>
          <a:p>
            <a:endParaRPr lang="en-US" sz="2800"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b="1" dirty="0" smtClean="0"/>
              <a:t>OBTAINING AUDIT DATA</a:t>
            </a:r>
            <a:endParaRPr lang="en-US" dirty="0"/>
          </a:p>
        </p:txBody>
      </p:sp>
      <p:sp>
        <p:nvSpPr>
          <p:cNvPr id="3" name="Content Placeholder 2"/>
          <p:cNvSpPr>
            <a:spLocks noGrp="1"/>
          </p:cNvSpPr>
          <p:nvPr>
            <p:ph idx="1"/>
          </p:nvPr>
        </p:nvSpPr>
        <p:spPr>
          <a:xfrm>
            <a:off x="785786" y="1100628"/>
            <a:ext cx="7558114" cy="3579849"/>
          </a:xfrm>
        </p:spPr>
        <p:txBody>
          <a:bodyPr>
            <a:normAutofit/>
          </a:bodyPr>
          <a:lstStyle/>
          <a:p>
            <a:pPr>
              <a:buAutoNum type="arabicPeriod"/>
            </a:pPr>
            <a:r>
              <a:rPr lang="en-US" sz="2400" dirty="0" smtClean="0"/>
              <a:t>copy of data in their original format for independent analysis. </a:t>
            </a:r>
          </a:p>
          <a:p>
            <a:pPr>
              <a:buAutoNum type="arabicPeriod"/>
            </a:pPr>
            <a:r>
              <a:rPr lang="en-US" sz="2400" dirty="0" smtClean="0"/>
              <a:t>The data has to be obtained in commonly accepted format.</a:t>
            </a:r>
          </a:p>
          <a:p>
            <a:pPr>
              <a:buAutoNum type="arabicPeriod"/>
            </a:pPr>
            <a:r>
              <a:rPr lang="en-US" sz="2400" dirty="0" smtClean="0"/>
              <a:t>If the data is a native format which is not readable by audit software, then it is necessary</a:t>
            </a:r>
          </a:p>
          <a:p>
            <a:r>
              <a:rPr lang="en-US" sz="2400" dirty="0" smtClean="0"/>
              <a:t>	to export this data to commonly recognizable format of audit software. </a:t>
            </a:r>
            <a:endParaRPr lang="en-US" sz="2400"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65760"/>
            <a:ext cx="7986742" cy="548640"/>
          </a:xfrm>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b="1" dirty="0" smtClean="0"/>
              <a:t>KEY STEPS FOR OBTAINING DATA</a:t>
            </a:r>
            <a:endParaRPr lang="en-US" dirty="0"/>
          </a:p>
        </p:txBody>
      </p:sp>
      <p:sp>
        <p:nvSpPr>
          <p:cNvPr id="3" name="Content Placeholder 2"/>
          <p:cNvSpPr>
            <a:spLocks noGrp="1"/>
          </p:cNvSpPr>
          <p:nvPr>
            <p:ph idx="1"/>
          </p:nvPr>
        </p:nvSpPr>
        <p:spPr>
          <a:xfrm>
            <a:off x="285720" y="1142984"/>
            <a:ext cx="8058180" cy="3579849"/>
          </a:xfrm>
        </p:spPr>
        <p:txBody>
          <a:bodyPr>
            <a:normAutofit fontScale="92500" lnSpcReduction="20000"/>
          </a:bodyPr>
          <a:lstStyle/>
          <a:p>
            <a:r>
              <a:rPr lang="en-US" dirty="0" smtClean="0"/>
              <a:t>1. Discuss with client about the requirement of raw data for audit and issue a request letter for getting the requested data in </a:t>
            </a:r>
            <a:r>
              <a:rPr lang="en-US" dirty="0" err="1" smtClean="0"/>
              <a:t>specifi</a:t>
            </a:r>
            <a:r>
              <a:rPr lang="en-US" dirty="0" smtClean="0"/>
              <a:t> </a:t>
            </a:r>
            <a:r>
              <a:rPr lang="en-US" dirty="0" err="1" smtClean="0"/>
              <a:t>ed</a:t>
            </a:r>
            <a:r>
              <a:rPr lang="en-US" dirty="0" smtClean="0"/>
              <a:t> form as per the audit objectives.</a:t>
            </a:r>
          </a:p>
          <a:p>
            <a:r>
              <a:rPr lang="en-US" dirty="0" smtClean="0"/>
              <a:t>2. Discuss with the IT personnel responsible for maintain data/application software and</a:t>
            </a:r>
          </a:p>
          <a:p>
            <a:r>
              <a:rPr lang="en-US" dirty="0" smtClean="0"/>
              <a:t>	obtain copies of record layout and definitions of all fields and ensure that you have an</a:t>
            </a:r>
          </a:p>
          <a:p>
            <a:r>
              <a:rPr lang="en-US" dirty="0" smtClean="0"/>
              <a:t>	overall understanding of the data. The record layout should describe each field and provide  information about the starting and ending positions and the data type (numeric, alphanumeric, character, etc.).</a:t>
            </a:r>
          </a:p>
          <a:p>
            <a:r>
              <a:rPr lang="en-US" dirty="0" smtClean="0"/>
              <a:t>3. Print sample list of the first 100 records in the data </a:t>
            </a:r>
            <a:r>
              <a:rPr lang="en-US" dirty="0" err="1" smtClean="0"/>
              <a:t>fi</a:t>
            </a:r>
            <a:r>
              <a:rPr lang="en-US" dirty="0" smtClean="0"/>
              <a:t> e and compare this to a printout of the obtained data to confirm they are correct</a:t>
            </a:r>
          </a:p>
          <a:p>
            <a:r>
              <a:rPr lang="en-US" dirty="0" smtClean="0"/>
              <a:t>4.	Verify data for completeness and accuracy by checking the field types and formats, such as</a:t>
            </a:r>
          </a:p>
          <a:p>
            <a:r>
              <a:rPr lang="en-US" dirty="0" smtClean="0"/>
              <a:t>	identifying all records with an invalid date in a date field.</a:t>
            </a:r>
          </a:p>
          <a:p>
            <a:r>
              <a:rPr lang="en-US" dirty="0" smtClean="0"/>
              <a:t>5. Obtain control totals of all the key data and compare with totals from the raw data to ensure</a:t>
            </a:r>
          </a:p>
          <a:p>
            <a:r>
              <a:rPr lang="en-US" dirty="0" smtClean="0"/>
              <a:t>	all records have been properly obtained. This can be performed by importing the data in audit</a:t>
            </a:r>
          </a:p>
          <a:p>
            <a:r>
              <a:rPr lang="en-US" dirty="0" smtClean="0"/>
              <a:t>	software and reviewing the statistics of all the key fields.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b="1" dirty="0" smtClean="0"/>
              <a:t>Precautions in using CAATs</a:t>
            </a:r>
            <a:endParaRPr lang="en-US" dirty="0"/>
          </a:p>
        </p:txBody>
      </p:sp>
      <p:graphicFrame>
        <p:nvGraphicFramePr>
          <p:cNvPr id="5" name="Content Placeholder 4"/>
          <p:cNvGraphicFramePr>
            <a:graphicFrameLocks noGrp="1"/>
          </p:cNvGraphicFramePr>
          <p:nvPr>
            <p:ph idx="1"/>
          </p:nvPr>
        </p:nvGraphicFramePr>
        <p:xfrm>
          <a:off x="785786" y="1214422"/>
          <a:ext cx="7915304" cy="368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b="1" dirty="0" smtClean="0"/>
              <a:t>Precautions in using CAATs</a:t>
            </a:r>
            <a:endParaRPr lang="en-US" dirty="0"/>
          </a:p>
        </p:txBody>
      </p:sp>
      <p:graphicFrame>
        <p:nvGraphicFramePr>
          <p:cNvPr id="5" name="Content Placeholder 4"/>
          <p:cNvGraphicFramePr>
            <a:graphicFrameLocks noGrp="1"/>
          </p:cNvGraphicFramePr>
          <p:nvPr>
            <p:ph idx="1"/>
          </p:nvPr>
        </p:nvGraphicFramePr>
        <p:xfrm>
          <a:off x="822325" y="1100138"/>
          <a:ext cx="7521575" cy="3579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b="1" dirty="0" smtClean="0"/>
              <a:t>STEP BY STEP METHODOLOGY FOR USING CAATs</a:t>
            </a:r>
            <a:endParaRPr lang="en-US" dirty="0"/>
          </a:p>
        </p:txBody>
      </p:sp>
      <p:graphicFrame>
        <p:nvGraphicFramePr>
          <p:cNvPr id="5" name="Content Placeholder 4"/>
          <p:cNvGraphicFramePr>
            <a:graphicFrameLocks noGrp="1"/>
          </p:cNvGraphicFramePr>
          <p:nvPr>
            <p:ph idx="1"/>
          </p:nvPr>
        </p:nvGraphicFramePr>
        <p:xfrm>
          <a:off x="357158" y="857232"/>
          <a:ext cx="8286808" cy="5000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365760"/>
            <a:ext cx="7772428" cy="705786"/>
          </a:xfrm>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b="1" dirty="0" smtClean="0"/>
              <a:t>EXAMPLES OF TESTS PERFORMED USING CAATs</a:t>
            </a:r>
            <a:endParaRPr lang="en-US" dirty="0"/>
          </a:p>
        </p:txBody>
      </p:sp>
      <p:graphicFrame>
        <p:nvGraphicFramePr>
          <p:cNvPr id="5" name="Content Placeholder 4"/>
          <p:cNvGraphicFramePr>
            <a:graphicFrameLocks noGrp="1"/>
          </p:cNvGraphicFramePr>
          <p:nvPr>
            <p:ph idx="1"/>
          </p:nvPr>
        </p:nvGraphicFramePr>
        <p:xfrm>
          <a:off x="571471" y="1214422"/>
          <a:ext cx="7772429" cy="3643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365760"/>
            <a:ext cx="7700990" cy="705786"/>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b="1" dirty="0" smtClean="0"/>
              <a:t>EXAMPLES OF TESTS PERFORMED USING CAATs</a:t>
            </a:r>
            <a:endParaRPr lang="en-US" dirty="0"/>
          </a:p>
        </p:txBody>
      </p:sp>
      <p:graphicFrame>
        <p:nvGraphicFramePr>
          <p:cNvPr id="5" name="Content Placeholder 4"/>
          <p:cNvGraphicFramePr>
            <a:graphicFrameLocks noGrp="1"/>
          </p:cNvGraphicFramePr>
          <p:nvPr>
            <p:ph idx="1"/>
          </p:nvPr>
        </p:nvGraphicFramePr>
        <p:xfrm>
          <a:off x="500034" y="1100138"/>
          <a:ext cx="8286807" cy="3829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365760"/>
            <a:ext cx="7843866" cy="634348"/>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b="1" dirty="0" smtClean="0"/>
              <a:t>EXAMPLES OF TESTS PERFORMED USING CAATs</a:t>
            </a:r>
            <a:endParaRPr lang="en-US" dirty="0"/>
          </a:p>
        </p:txBody>
      </p:sp>
      <p:graphicFrame>
        <p:nvGraphicFramePr>
          <p:cNvPr id="5" name="Content Placeholder 4"/>
          <p:cNvGraphicFramePr>
            <a:graphicFrameLocks noGrp="1"/>
          </p:cNvGraphicFramePr>
          <p:nvPr>
            <p:ph idx="1"/>
          </p:nvPr>
        </p:nvGraphicFramePr>
        <p:xfrm>
          <a:off x="500034" y="1100138"/>
          <a:ext cx="8143931" cy="3757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562910"/>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b="1" dirty="0" smtClean="0"/>
              <a:t>EXAMPLES OF TESTS PERFORMED USING CAATs</a:t>
            </a:r>
            <a:endParaRPr lang="en-US" dirty="0"/>
          </a:p>
        </p:txBody>
      </p:sp>
      <p:graphicFrame>
        <p:nvGraphicFramePr>
          <p:cNvPr id="5" name="Content Placeholder 4"/>
          <p:cNvGraphicFramePr>
            <a:graphicFrameLocks noGrp="1"/>
          </p:cNvGraphicFramePr>
          <p:nvPr>
            <p:ph idx="1"/>
          </p:nvPr>
        </p:nvGraphicFramePr>
        <p:xfrm>
          <a:off x="428596" y="1100138"/>
          <a:ext cx="8358245" cy="3757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b="1" i="1" spc="-10" dirty="0" smtClean="0">
                <a:latin typeface="Verdana"/>
                <a:cs typeface="Verdana"/>
              </a:rPr>
              <a:t>Potential</a:t>
            </a:r>
            <a:r>
              <a:rPr lang="en-US" spc="-10" dirty="0" smtClean="0">
                <a:latin typeface="Times New Roman"/>
                <a:cs typeface="Times New Roman"/>
              </a:rPr>
              <a:t> </a:t>
            </a:r>
            <a:r>
              <a:rPr lang="en-US" b="1" i="1" spc="-10" dirty="0" smtClean="0">
                <a:latin typeface="Verdana"/>
                <a:cs typeface="Verdana"/>
              </a:rPr>
              <a:t>Problems</a:t>
            </a:r>
            <a:endParaRPr lang="en-US" dirty="0"/>
          </a:p>
        </p:txBody>
      </p:sp>
      <p:sp>
        <p:nvSpPr>
          <p:cNvPr id="3" name="Content Placeholder 2"/>
          <p:cNvSpPr>
            <a:spLocks noGrp="1"/>
          </p:cNvSpPr>
          <p:nvPr>
            <p:ph idx="1"/>
          </p:nvPr>
        </p:nvSpPr>
        <p:spPr/>
        <p:txBody>
          <a:bodyPr>
            <a:normAutofit/>
          </a:bodyPr>
          <a:lstStyle/>
          <a:p>
            <a:pPr marL="377825" marR="353060" indent="-365760">
              <a:lnSpc>
                <a:spcPct val="100000"/>
              </a:lnSpc>
              <a:spcBef>
                <a:spcPts val="100"/>
              </a:spcBef>
            </a:pPr>
            <a:r>
              <a:rPr lang="en-US" sz="1800" spc="-380" dirty="0" smtClean="0">
                <a:latin typeface="Wingdings"/>
                <a:cs typeface="Wingdings"/>
              </a:rPr>
              <a:t></a:t>
            </a:r>
            <a:r>
              <a:rPr lang="en-US" sz="1800" spc="355" dirty="0" smtClean="0">
                <a:latin typeface="Times New Roman"/>
                <a:cs typeface="Times New Roman"/>
              </a:rPr>
              <a:t> </a:t>
            </a:r>
            <a:r>
              <a:rPr lang="en-US" sz="2400" dirty="0" smtClean="0">
                <a:latin typeface="Verdana"/>
                <a:cs typeface="Verdana"/>
              </a:rPr>
              <a:t>Incorrect</a:t>
            </a:r>
            <a:r>
              <a:rPr lang="en-US" sz="2400" spc="300" dirty="0" smtClean="0">
                <a:latin typeface="Times New Roman"/>
                <a:cs typeface="Times New Roman"/>
              </a:rPr>
              <a:t> </a:t>
            </a:r>
            <a:r>
              <a:rPr lang="en-US" sz="2400" dirty="0" smtClean="0">
                <a:latin typeface="Verdana"/>
                <a:cs typeface="Verdana"/>
              </a:rPr>
              <a:t>identification</a:t>
            </a:r>
            <a:r>
              <a:rPr lang="en-US" sz="2400" spc="300" dirty="0" smtClean="0">
                <a:latin typeface="Times New Roman"/>
                <a:cs typeface="Times New Roman"/>
              </a:rPr>
              <a:t> </a:t>
            </a:r>
            <a:r>
              <a:rPr lang="en-US" sz="2400" dirty="0" smtClean="0">
                <a:latin typeface="Verdana"/>
                <a:cs typeface="Verdana"/>
              </a:rPr>
              <a:t>of</a:t>
            </a:r>
            <a:r>
              <a:rPr lang="en-US" sz="2400" spc="300" dirty="0" smtClean="0">
                <a:latin typeface="Times New Roman"/>
                <a:cs typeface="Times New Roman"/>
              </a:rPr>
              <a:t> </a:t>
            </a:r>
            <a:r>
              <a:rPr lang="en-US" sz="2400" spc="-10" dirty="0" smtClean="0">
                <a:latin typeface="Verdana"/>
                <a:cs typeface="Verdana"/>
              </a:rPr>
              <a:t>audit</a:t>
            </a:r>
            <a:r>
              <a:rPr lang="en-US" sz="2400" spc="-10" dirty="0" smtClean="0">
                <a:latin typeface="Times New Roman"/>
                <a:cs typeface="Times New Roman"/>
              </a:rPr>
              <a:t> </a:t>
            </a:r>
            <a:r>
              <a:rPr lang="en-US" sz="2400" spc="-10" dirty="0" smtClean="0">
                <a:latin typeface="Verdana"/>
                <a:cs typeface="Verdana"/>
              </a:rPr>
              <a:t>population.</a:t>
            </a:r>
            <a:endParaRPr lang="en-US" sz="2400" dirty="0" smtClean="0">
              <a:latin typeface="Verdana"/>
              <a:cs typeface="Verdana"/>
            </a:endParaRPr>
          </a:p>
          <a:p>
            <a:pPr>
              <a:lnSpc>
                <a:spcPct val="100000"/>
              </a:lnSpc>
              <a:spcBef>
                <a:spcPts val="10"/>
              </a:spcBef>
            </a:pPr>
            <a:endParaRPr lang="en-US" sz="2800" dirty="0" smtClean="0">
              <a:latin typeface="Verdana"/>
              <a:cs typeface="Verdana"/>
            </a:endParaRPr>
          </a:p>
          <a:p>
            <a:pPr marL="12700">
              <a:lnSpc>
                <a:spcPct val="100000"/>
              </a:lnSpc>
              <a:tabLst>
                <a:tab pos="421005" algn="l"/>
              </a:tabLst>
            </a:pPr>
            <a:r>
              <a:rPr lang="en-US" sz="1800" spc="-430" dirty="0" smtClean="0">
                <a:latin typeface="Wingdings"/>
                <a:cs typeface="Wingdings"/>
              </a:rPr>
              <a:t></a:t>
            </a:r>
            <a:r>
              <a:rPr lang="en-US" sz="1800" dirty="0" smtClean="0">
                <a:latin typeface="Times New Roman"/>
                <a:cs typeface="Times New Roman"/>
              </a:rPr>
              <a:t>	</a:t>
            </a:r>
            <a:r>
              <a:rPr lang="en-US" sz="2400" dirty="0" smtClean="0">
                <a:latin typeface="Verdana"/>
                <a:cs typeface="Verdana"/>
              </a:rPr>
              <a:t>Improper</a:t>
            </a:r>
            <a:r>
              <a:rPr lang="en-US" sz="2400" spc="275" dirty="0" smtClean="0">
                <a:latin typeface="Times New Roman"/>
                <a:cs typeface="Times New Roman"/>
              </a:rPr>
              <a:t> </a:t>
            </a:r>
            <a:r>
              <a:rPr lang="en-US" sz="2400" dirty="0" smtClean="0">
                <a:latin typeface="Verdana"/>
                <a:cs typeface="Verdana"/>
              </a:rPr>
              <a:t>data</a:t>
            </a:r>
            <a:r>
              <a:rPr lang="en-US" sz="2400" spc="280" dirty="0" smtClean="0">
                <a:latin typeface="Times New Roman"/>
                <a:cs typeface="Times New Roman"/>
              </a:rPr>
              <a:t> </a:t>
            </a:r>
            <a:r>
              <a:rPr lang="en-US" sz="2400" spc="-10" dirty="0" smtClean="0">
                <a:latin typeface="Verdana"/>
                <a:cs typeface="Verdana"/>
              </a:rPr>
              <a:t>requirements.</a:t>
            </a:r>
            <a:endParaRPr lang="en-US" sz="2400" dirty="0" smtClean="0">
              <a:latin typeface="Verdana"/>
              <a:cs typeface="Verdana"/>
            </a:endParaRPr>
          </a:p>
          <a:p>
            <a:pPr>
              <a:lnSpc>
                <a:spcPct val="100000"/>
              </a:lnSpc>
              <a:spcBef>
                <a:spcPts val="10"/>
              </a:spcBef>
            </a:pPr>
            <a:endParaRPr lang="en-US" sz="2800" dirty="0" smtClean="0">
              <a:latin typeface="Verdana"/>
              <a:cs typeface="Verdana"/>
            </a:endParaRPr>
          </a:p>
          <a:p>
            <a:pPr marL="12700">
              <a:lnSpc>
                <a:spcPct val="100000"/>
              </a:lnSpc>
              <a:tabLst>
                <a:tab pos="421005" algn="l"/>
              </a:tabLst>
            </a:pPr>
            <a:r>
              <a:rPr lang="en-US" sz="1800" spc="-430" dirty="0" smtClean="0">
                <a:latin typeface="Wingdings"/>
                <a:cs typeface="Wingdings"/>
              </a:rPr>
              <a:t></a:t>
            </a:r>
            <a:r>
              <a:rPr lang="en-US" sz="1800" dirty="0" smtClean="0">
                <a:latin typeface="Times New Roman"/>
                <a:cs typeface="Times New Roman"/>
              </a:rPr>
              <a:t>	</a:t>
            </a:r>
            <a:r>
              <a:rPr lang="en-US" sz="2400" dirty="0" smtClean="0">
                <a:latin typeface="Verdana"/>
                <a:cs typeface="Verdana"/>
              </a:rPr>
              <a:t>Invalid</a:t>
            </a:r>
            <a:r>
              <a:rPr lang="en-US" sz="2400" spc="285" dirty="0" smtClean="0">
                <a:latin typeface="Times New Roman"/>
                <a:cs typeface="Times New Roman"/>
              </a:rPr>
              <a:t> </a:t>
            </a:r>
            <a:r>
              <a:rPr lang="en-US" sz="2400" spc="-10" dirty="0" smtClean="0">
                <a:latin typeface="Verdana"/>
                <a:cs typeface="Verdana"/>
              </a:rPr>
              <a:t>analysis.</a:t>
            </a:r>
            <a:endParaRPr lang="en-US" sz="2400" dirty="0" smtClean="0">
              <a:latin typeface="Verdana"/>
              <a:cs typeface="Verdana"/>
            </a:endParaRPr>
          </a:p>
          <a:p>
            <a:pPr>
              <a:lnSpc>
                <a:spcPct val="100000"/>
              </a:lnSpc>
              <a:spcBef>
                <a:spcPts val="5"/>
              </a:spcBef>
            </a:pPr>
            <a:endParaRPr lang="en-US" sz="2800" dirty="0" smtClean="0">
              <a:latin typeface="Verdana"/>
              <a:cs typeface="Verdana"/>
            </a:endParaRPr>
          </a:p>
          <a:p>
            <a:pPr marL="12700">
              <a:lnSpc>
                <a:spcPct val="100000"/>
              </a:lnSpc>
              <a:tabLst>
                <a:tab pos="421005" algn="l"/>
              </a:tabLst>
            </a:pPr>
            <a:r>
              <a:rPr lang="en-US" sz="1800" spc="-430" dirty="0" smtClean="0">
                <a:latin typeface="Wingdings"/>
                <a:cs typeface="Wingdings"/>
              </a:rPr>
              <a:t></a:t>
            </a:r>
            <a:r>
              <a:rPr lang="en-US" sz="1800" dirty="0" smtClean="0">
                <a:latin typeface="Times New Roman"/>
                <a:cs typeface="Times New Roman"/>
              </a:rPr>
              <a:t>	</a:t>
            </a:r>
            <a:r>
              <a:rPr lang="en-US" sz="2400" dirty="0" smtClean="0">
                <a:latin typeface="Verdana"/>
                <a:cs typeface="Verdana"/>
              </a:rPr>
              <a:t>Failure</a:t>
            </a:r>
            <a:r>
              <a:rPr lang="en-US" sz="2400" spc="305" dirty="0" smtClean="0">
                <a:latin typeface="Times New Roman"/>
                <a:cs typeface="Times New Roman"/>
              </a:rPr>
              <a:t> </a:t>
            </a:r>
            <a:r>
              <a:rPr lang="en-US" sz="2400" dirty="0" smtClean="0">
                <a:latin typeface="Verdana"/>
                <a:cs typeface="Verdana"/>
              </a:rPr>
              <a:t>to</a:t>
            </a:r>
            <a:r>
              <a:rPr lang="en-US" sz="2400" spc="305" dirty="0" smtClean="0">
                <a:latin typeface="Times New Roman"/>
                <a:cs typeface="Times New Roman"/>
              </a:rPr>
              <a:t> </a:t>
            </a:r>
            <a:r>
              <a:rPr lang="en-US" sz="2400" dirty="0" smtClean="0">
                <a:latin typeface="Verdana"/>
                <a:cs typeface="Verdana"/>
              </a:rPr>
              <a:t>recognize</a:t>
            </a:r>
            <a:r>
              <a:rPr lang="en-US" sz="2400" spc="305" dirty="0" smtClean="0">
                <a:latin typeface="Times New Roman"/>
                <a:cs typeface="Times New Roman"/>
              </a:rPr>
              <a:t> </a:t>
            </a:r>
            <a:r>
              <a:rPr lang="en-US" sz="2400" spc="-10" dirty="0" smtClean="0">
                <a:latin typeface="Verdana"/>
                <a:cs typeface="Verdana"/>
              </a:rPr>
              <a:t>opportunity.</a:t>
            </a:r>
            <a:endParaRPr lang="en-US" sz="2400" dirty="0" smtClean="0">
              <a:latin typeface="Verdana"/>
              <a:cs typeface="Verdana"/>
            </a:endParaRPr>
          </a:p>
          <a:p>
            <a:endParaRPr lang="en-US" sz="2400"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365760"/>
            <a:ext cx="7700990" cy="548640"/>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b="1" dirty="0" smtClean="0"/>
              <a:t>ANALYTICAL REVIEW PROCEDURES</a:t>
            </a:r>
            <a:endParaRPr lang="en-US" dirty="0"/>
          </a:p>
        </p:txBody>
      </p:sp>
      <p:sp>
        <p:nvSpPr>
          <p:cNvPr id="3" name="Content Placeholder 2"/>
          <p:cNvSpPr>
            <a:spLocks noGrp="1"/>
          </p:cNvSpPr>
          <p:nvPr>
            <p:ph idx="1"/>
          </p:nvPr>
        </p:nvSpPr>
        <p:spPr>
          <a:xfrm>
            <a:off x="357158" y="1100628"/>
            <a:ext cx="7986742" cy="3399941"/>
          </a:xfrm>
        </p:spPr>
        <p:txBody>
          <a:bodyPr>
            <a:normAutofit fontScale="92500" lnSpcReduction="10000"/>
          </a:bodyPr>
          <a:lstStyle/>
          <a:p>
            <a:r>
              <a:rPr lang="en-US" dirty="0" smtClean="0"/>
              <a:t>Analytical procedures include the consideration of comparisons of the entity’s financial</a:t>
            </a:r>
          </a:p>
          <a:p>
            <a:r>
              <a:rPr lang="en-US" dirty="0" smtClean="0"/>
              <a:t>information with, for example:</a:t>
            </a:r>
          </a:p>
          <a:p>
            <a:r>
              <a:rPr lang="en-US" dirty="0" smtClean="0"/>
              <a:t> Comparable information for prior periods.</a:t>
            </a:r>
          </a:p>
          <a:p>
            <a:r>
              <a:rPr lang="en-US" dirty="0" smtClean="0"/>
              <a:t> Anticipated results of the entity, such as budgets or forecasts, or expectations of the auditor, such as an estimation of depreciation.</a:t>
            </a:r>
          </a:p>
          <a:p>
            <a:r>
              <a:rPr lang="en-US" dirty="0" smtClean="0"/>
              <a:t> Similar industry information, such as a comparison of the entity’s ratio of sales to accounts receivable with industry averages or with other entities of comparable size in the same industry</a:t>
            </a:r>
          </a:p>
          <a:p>
            <a:r>
              <a:rPr lang="en-US" sz="2400" i="1" dirty="0" smtClean="0"/>
              <a:t>Most of the analytical procedures can be performed in an IT environment using CAATs which makes the audit process much more effective and efficient.</a:t>
            </a:r>
            <a:endParaRPr lang="en-US" i="1"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en-US" b="1" dirty="0" smtClean="0"/>
              <a:t>SUMMARY</a:t>
            </a:r>
            <a:endParaRPr lang="en-US" dirty="0"/>
          </a:p>
        </p:txBody>
      </p:sp>
      <p:sp>
        <p:nvSpPr>
          <p:cNvPr id="3" name="Content Placeholder 2"/>
          <p:cNvSpPr>
            <a:spLocks noGrp="1"/>
          </p:cNvSpPr>
          <p:nvPr>
            <p:ph idx="1"/>
          </p:nvPr>
        </p:nvSpPr>
        <p:spPr>
          <a:xfrm>
            <a:off x="285720" y="1100628"/>
            <a:ext cx="8572560" cy="3757132"/>
          </a:xfrm>
        </p:spPr>
        <p:txBody>
          <a:bodyPr>
            <a:normAutofit lnSpcReduction="10000"/>
          </a:bodyPr>
          <a:lstStyle/>
          <a:p>
            <a:pPr>
              <a:buFont typeface="Wingdings"/>
              <a:buChar char="Ø"/>
            </a:pPr>
            <a:r>
              <a:rPr lang="en-US" dirty="0" smtClean="0"/>
              <a:t>CAATs enable auditors to use computers as a tool to audit electronic data. </a:t>
            </a:r>
          </a:p>
          <a:p>
            <a:pPr>
              <a:buFont typeface="Wingdings"/>
              <a:buChar char="Ø"/>
            </a:pPr>
            <a:r>
              <a:rPr lang="en-US" dirty="0" smtClean="0"/>
              <a:t>CAATs provide auditors access to data in the medium in which it is stored, eliminating the boundaries of how the data can be audited. As auditors start using CAATs, they will be in a better position to have a considerable impact on their audit and </a:t>
            </a:r>
            <a:r>
              <a:rPr lang="en-US" dirty="0" err="1" smtClean="0"/>
              <a:t>auditee</a:t>
            </a:r>
            <a:r>
              <a:rPr lang="en-US" dirty="0" smtClean="0"/>
              <a:t> as more time is spent on analysis and less time on routine verification. </a:t>
            </a:r>
          </a:p>
          <a:p>
            <a:pPr>
              <a:buFont typeface="Wingdings"/>
              <a:buChar char="Ø"/>
            </a:pPr>
            <a:r>
              <a:rPr lang="en-US" dirty="0" smtClean="0"/>
              <a:t>It is important to understand the client IT environment and chart out which techniques of CAAT could be used. Initially, time needs to be invested in this Endeavour but once the audit plan is prepared based on the IT environment as per audit scope, re-use becomes easier. However, the audit plan and tests need to be updated based on changes in the IT environment as relevant. </a:t>
            </a:r>
          </a:p>
          <a:p>
            <a:pPr>
              <a:buFont typeface="Wingdings"/>
              <a:buChar char="Ø"/>
            </a:pPr>
            <a:r>
              <a:rPr lang="en-US" dirty="0" smtClean="0"/>
              <a:t>Using CAATs provides greater assurance of audit process to the auditor and also to the </a:t>
            </a:r>
            <a:r>
              <a:rPr lang="en-US" dirty="0" err="1" smtClean="0"/>
              <a:t>auditee</a:t>
            </a:r>
            <a:r>
              <a:rPr lang="en-US" dirty="0" smtClean="0"/>
              <a:t>. </a:t>
            </a:r>
          </a:p>
          <a:p>
            <a:pPr>
              <a:buFont typeface="Wingdings"/>
              <a:buChar char="Ø"/>
            </a:pPr>
            <a:r>
              <a:rPr lang="en-US" dirty="0" smtClean="0"/>
              <a:t>The key to using CAAT is recognizing the need, learning how to use CAATs and using them in practical situations.</a:t>
            </a:r>
            <a:endParaRPr lang="en-US"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00034" y="1100628"/>
            <a:ext cx="8143932" cy="3828570"/>
          </a:xfrm>
        </p:spPr>
        <p:txBody>
          <a:bodyPr>
            <a:normAutofit fontScale="92500" lnSpcReduction="20000"/>
          </a:bodyPr>
          <a:lstStyle/>
          <a:p>
            <a:pPr algn="ctr"/>
            <a:r>
              <a:rPr lang="en-US" sz="4400" dirty="0" smtClean="0"/>
              <a:t>Are you Ready to move from Ticks to Clicks ?</a:t>
            </a:r>
          </a:p>
          <a:p>
            <a:pPr algn="ctr"/>
            <a:endParaRPr lang="en-US" sz="4400" dirty="0" smtClean="0"/>
          </a:p>
          <a:p>
            <a:pPr algn="ctr"/>
            <a:r>
              <a:rPr lang="en-US" sz="2400" dirty="0" smtClean="0"/>
              <a:t>CAAT –AUDIT TOOLS FOR DIGITAL DECADES</a:t>
            </a:r>
          </a:p>
          <a:p>
            <a:pPr algn="ctr"/>
            <a:endParaRPr lang="en-US" sz="2400" dirty="0" smtClean="0"/>
          </a:p>
          <a:p>
            <a:pPr algn="ctr"/>
            <a:endParaRPr lang="en-US" sz="2400" dirty="0" smtClean="0"/>
          </a:p>
          <a:p>
            <a:pPr algn="ctr"/>
            <a:r>
              <a:rPr lang="en-US" sz="3000" dirty="0" smtClean="0"/>
              <a:t>Where ever there is mouse, </a:t>
            </a:r>
          </a:p>
          <a:p>
            <a:pPr algn="ctr"/>
            <a:r>
              <a:rPr lang="en-US" sz="3000" dirty="0" smtClean="0"/>
              <a:t>there is CAAT</a:t>
            </a:r>
            <a:endParaRPr lang="en-US" sz="3000" dirty="0"/>
          </a:p>
        </p:txBody>
      </p:sp>
      <p:sp>
        <p:nvSpPr>
          <p:cNvPr id="4" name="Footer Placeholder 3"/>
          <p:cNvSpPr>
            <a:spLocks noGrp="1"/>
          </p:cNvSpPr>
          <p:nvPr>
            <p:ph type="ftr" sz="quarter" idx="11"/>
          </p:nvPr>
        </p:nvSpPr>
        <p:spPr/>
        <p:txBody>
          <a:bodyPr/>
          <a:lstStyle/>
          <a:p>
            <a:r>
              <a:rPr lang="en-US" smtClean="0"/>
              <a:t>CA PRADEEP KUMAR GUPTA mOB:- +91 95-650-39-650</a:t>
            </a: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760"/>
            <a:ext cx="9144000" cy="548640"/>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dirty="0" smtClean="0"/>
              <a:t>-:THANK YOU:-</a:t>
            </a:r>
            <a:endParaRPr lang="en-IN" dirty="0"/>
          </a:p>
        </p:txBody>
      </p:sp>
      <p:sp>
        <p:nvSpPr>
          <p:cNvPr id="3" name="Content Placeholder 2"/>
          <p:cNvSpPr>
            <a:spLocks noGrp="1"/>
          </p:cNvSpPr>
          <p:nvPr>
            <p:ph idx="1"/>
          </p:nvPr>
        </p:nvSpPr>
        <p:spPr>
          <a:xfrm>
            <a:off x="304800" y="1100628"/>
            <a:ext cx="8839200" cy="3928572"/>
          </a:xfrm>
        </p:spPr>
        <p:txBody>
          <a:bodyPr/>
          <a:lstStyle/>
          <a:p>
            <a:pPr algn="ctr"/>
            <a:endParaRPr lang="en-IN" b="0" dirty="0"/>
          </a:p>
          <a:p>
            <a:pPr algn="ctr"/>
            <a:endParaRPr lang="en-IN" b="0" dirty="0"/>
          </a:p>
          <a:p>
            <a:pPr algn="ctr"/>
            <a:r>
              <a:rPr lang="en-US" sz="2000" dirty="0" smtClean="0"/>
              <a:t>|| </a:t>
            </a:r>
            <a:r>
              <a:rPr lang="hi-IN" sz="2000" dirty="0" smtClean="0"/>
              <a:t>ॐ </a:t>
            </a:r>
            <a:r>
              <a:rPr lang="hi-IN" sz="2000" dirty="0"/>
              <a:t>सर्वे भवन्तु </a:t>
            </a:r>
            <a:r>
              <a:rPr lang="hi-IN" sz="2000" dirty="0" smtClean="0"/>
              <a:t>सुखिनः </a:t>
            </a:r>
            <a:r>
              <a:rPr lang="hi-IN" sz="2000" dirty="0"/>
              <a:t>, सर्वे सन्तु </a:t>
            </a:r>
            <a:r>
              <a:rPr lang="hi-IN" sz="2000" dirty="0" smtClean="0"/>
              <a:t>निरामयः</a:t>
            </a:r>
            <a:endParaRPr lang="hi-IN" sz="2000" dirty="0"/>
          </a:p>
          <a:p>
            <a:pPr algn="ctr"/>
            <a:r>
              <a:rPr lang="hi-IN" sz="2000" dirty="0"/>
              <a:t>सर्वे </a:t>
            </a:r>
            <a:r>
              <a:rPr lang="hi-IN" sz="2000" dirty="0" smtClean="0"/>
              <a:t>भद्राणि </a:t>
            </a:r>
            <a:r>
              <a:rPr lang="hi-IN" sz="2000" dirty="0"/>
              <a:t>पश्यन्तु, मा </a:t>
            </a:r>
            <a:r>
              <a:rPr lang="hi-IN" sz="2000" dirty="0" smtClean="0"/>
              <a:t>कश्चिद दुखभाग </a:t>
            </a:r>
            <a:r>
              <a:rPr lang="hi-IN" sz="2000" dirty="0"/>
              <a:t>भवेत्</a:t>
            </a:r>
            <a:r>
              <a:rPr lang="hi-IN" sz="2000" dirty="0" smtClean="0"/>
              <a:t>.</a:t>
            </a:r>
            <a:r>
              <a:rPr lang="en-US" sz="2000" dirty="0" smtClean="0"/>
              <a:t> ||</a:t>
            </a:r>
            <a:endParaRPr lang="en-US" dirty="0"/>
          </a:p>
          <a:p>
            <a:pPr algn="ctr"/>
            <a:endParaRPr lang="hi-IN" b="0" dirty="0"/>
          </a:p>
          <a:p>
            <a:pPr algn="ctr"/>
            <a:r>
              <a:rPr lang="en-IN" b="0" dirty="0"/>
              <a:t>May all be happy. May all enjoy health and freedom from disease.</a:t>
            </a:r>
          </a:p>
          <a:p>
            <a:pPr algn="ctr"/>
            <a:r>
              <a:rPr lang="en-IN" b="0" dirty="0"/>
              <a:t>May all have prosperity and good luck. May none suffer or fall on evil days</a:t>
            </a:r>
          </a:p>
        </p:txBody>
      </p:sp>
      <p:sp>
        <p:nvSpPr>
          <p:cNvPr id="4" name="Rectangle 3"/>
          <p:cNvSpPr/>
          <p:nvPr/>
        </p:nvSpPr>
        <p:spPr>
          <a:xfrm>
            <a:off x="304800" y="1219201"/>
            <a:ext cx="7696200" cy="369332"/>
          </a:xfrm>
          <a:prstGeom prst="rect">
            <a:avLst/>
          </a:prstGeom>
        </p:spPr>
        <p:txBody>
          <a:bodyPr wrap="square">
            <a:spAutoFit/>
          </a:bodyPr>
          <a:lstStyle/>
          <a:p>
            <a:pPr algn="ctr"/>
            <a:r>
              <a:rPr lang="en-IN" dirty="0" smtClean="0"/>
              <a:t>.</a:t>
            </a:r>
            <a:endParaRPr lang="en-IN" dirty="0"/>
          </a:p>
        </p:txBody>
      </p:sp>
      <p:sp>
        <p:nvSpPr>
          <p:cNvPr id="5" name="Footer Placeholder 4"/>
          <p:cNvSpPr>
            <a:spLocks noGrp="1"/>
          </p:cNvSpPr>
          <p:nvPr>
            <p:ph type="ftr" sz="quarter" idx="11"/>
          </p:nvPr>
        </p:nvSpPr>
        <p:spPr/>
        <p:txBody>
          <a:bodyPr/>
          <a:lstStyle/>
          <a:p>
            <a:r>
              <a:rPr lang="en-US" smtClean="0"/>
              <a:t>CA PRADEEP KUMAR GUPTA mOB:- +91 95-650-39-650</a:t>
            </a:r>
            <a:endParaRPr lang="en-US"/>
          </a:p>
        </p:txBody>
      </p:sp>
    </p:spTree>
    <p:extLst>
      <p:ext uri="{BB962C8B-B14F-4D97-AF65-F5344CB8AC3E}">
        <p14:creationId xmlns:p14="http://schemas.microsoft.com/office/powerpoint/2010/main" xmlns="" val="3549618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325</TotalTime>
  <Words>1879</Words>
  <Application>Microsoft Office PowerPoint</Application>
  <PresentationFormat>On-screen Show (4:3)</PresentationFormat>
  <Paragraphs>259</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Angles</vt:lpstr>
      <vt:lpstr>INFORMATION TECHNOLOGY (ICITSS)</vt:lpstr>
      <vt:lpstr>About Faculty :-</vt:lpstr>
      <vt:lpstr>Syllabus to be covered</vt:lpstr>
      <vt:lpstr>Unit 5 : Computer Assisted Audit Techniques</vt:lpstr>
      <vt:lpstr>Session agenda </vt:lpstr>
      <vt:lpstr>What Why &amp; When ?</vt:lpstr>
      <vt:lpstr>What is CAAts?</vt:lpstr>
      <vt:lpstr>Slide 8</vt:lpstr>
      <vt:lpstr>Some Example of CAATS</vt:lpstr>
      <vt:lpstr>Why CAATs?</vt:lpstr>
      <vt:lpstr>THE ALL-ENCOMPASSING ELECTRONIC DATA</vt:lpstr>
      <vt:lpstr>Key Skill requirment of E-Era</vt:lpstr>
      <vt:lpstr>Slide 13</vt:lpstr>
      <vt:lpstr>Impact of caats on auditors</vt:lpstr>
      <vt:lpstr>US Air force find over $1.4 billion using data analysis</vt:lpstr>
      <vt:lpstr>When to use caats ?</vt:lpstr>
      <vt:lpstr>How :Step &amp; Approaches</vt:lpstr>
      <vt:lpstr>Approache to using caats</vt:lpstr>
      <vt:lpstr>Understand it environment, application and data</vt:lpstr>
      <vt:lpstr>How to use caats</vt:lpstr>
      <vt:lpstr>Who can use caats</vt:lpstr>
      <vt:lpstr>Audit Evidence</vt:lpstr>
      <vt:lpstr>Categories of assertions</vt:lpstr>
      <vt:lpstr>Existence &amp; occurence</vt:lpstr>
      <vt:lpstr>Completeness</vt:lpstr>
      <vt:lpstr>Rights and obligations</vt:lpstr>
      <vt:lpstr>Valuation Allocation and Accuracy</vt:lpstr>
      <vt:lpstr>Presentaion &amp; Discolsures</vt:lpstr>
      <vt:lpstr>Application Control objective</vt:lpstr>
      <vt:lpstr>Key Feature of Caats</vt:lpstr>
      <vt:lpstr>Key Feature of Caats</vt:lpstr>
      <vt:lpstr>Slide 32</vt:lpstr>
      <vt:lpstr>Key Function of Audit Software</vt:lpstr>
      <vt:lpstr>Case study : financial audit</vt:lpstr>
      <vt:lpstr>Case study 2: internal audit</vt:lpstr>
      <vt:lpstr>Case study 3: tax audit</vt:lpstr>
      <vt:lpstr>Case study 4: is audit</vt:lpstr>
      <vt:lpstr>Case Study 5: Purchases</vt:lpstr>
      <vt:lpstr>Case study 6: fraud in payroll</vt:lpstr>
      <vt:lpstr>Case Study 7: Aging</vt:lpstr>
      <vt:lpstr>Benford’s law</vt:lpstr>
      <vt:lpstr>Slide 42</vt:lpstr>
      <vt:lpstr>Myths</vt:lpstr>
      <vt:lpstr>Benefits</vt:lpstr>
      <vt:lpstr>Benefits</vt:lpstr>
      <vt:lpstr>OBTAINING AUDIT DATA</vt:lpstr>
      <vt:lpstr>KEY STEPS FOR OBTAINING DATA</vt:lpstr>
      <vt:lpstr>Precautions in using CAATs</vt:lpstr>
      <vt:lpstr>Precautions in using CAATs</vt:lpstr>
      <vt:lpstr>STEP BY STEP METHODOLOGY FOR USING CAATs</vt:lpstr>
      <vt:lpstr>EXAMPLES OF TESTS PERFORMED USING CAATs</vt:lpstr>
      <vt:lpstr>EXAMPLES OF TESTS PERFORMED USING CAATs</vt:lpstr>
      <vt:lpstr>EXAMPLES OF TESTS PERFORMED USING CAATs</vt:lpstr>
      <vt:lpstr>EXAMPLES OF TESTS PERFORMED USING CAATs</vt:lpstr>
      <vt:lpstr>Potential Problems</vt:lpstr>
      <vt:lpstr>ANALYTICAL REVIEW PROCEDURES</vt:lpstr>
      <vt:lpstr>SUMMARY</vt:lpstr>
      <vt:lpstr>Slide 58</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AICITSS (Advanced IT) Course</dc:title>
  <dc:creator>Pradeep Gupta</dc:creator>
  <cp:lastModifiedBy>lenovo</cp:lastModifiedBy>
  <cp:revision>114</cp:revision>
  <dcterms:created xsi:type="dcterms:W3CDTF">2006-08-16T00:00:00Z</dcterms:created>
  <dcterms:modified xsi:type="dcterms:W3CDTF">2022-06-22T01:00:44Z</dcterms:modified>
</cp:coreProperties>
</file>